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Lst>
  <p:notesMasterIdLst>
    <p:notesMasterId r:id="rId11"/>
  </p:notesMasterIdLst>
  <p:handoutMasterIdLst>
    <p:handoutMasterId r:id="rId12"/>
  </p:handoutMasterIdLst>
  <p:sldIdLst>
    <p:sldId id="257" r:id="rId5"/>
    <p:sldId id="295" r:id="rId6"/>
    <p:sldId id="260" r:id="rId7"/>
    <p:sldId id="261" r:id="rId8"/>
    <p:sldId id="296" r:id="rId9"/>
    <p:sldId id="274"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FF6719"/>
    <a:srgbClr val="FFB548"/>
    <a:srgbClr val="002E6D"/>
    <a:srgbClr val="FF00FF"/>
    <a:srgbClr val="00757D"/>
    <a:srgbClr val="EC9A26"/>
    <a:srgbClr val="FFFFFF"/>
    <a:srgbClr val="0A5A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834" autoAdjust="0"/>
  </p:normalViewPr>
  <p:slideViewPr>
    <p:cSldViewPr snapToGrid="0">
      <p:cViewPr varScale="1">
        <p:scale>
          <a:sx n="58" d="100"/>
          <a:sy n="58" d="100"/>
        </p:scale>
        <p:origin x="920" y="36"/>
      </p:cViewPr>
      <p:guideLst/>
    </p:cSldViewPr>
  </p:slideViewPr>
  <p:notesTextViewPr>
    <p:cViewPr>
      <p:scale>
        <a:sx n="3" d="2"/>
        <a:sy n="3" d="2"/>
      </p:scale>
      <p:origin x="0" y="0"/>
    </p:cViewPr>
  </p:notesTextViewPr>
  <p:sorterViewPr>
    <p:cViewPr>
      <p:scale>
        <a:sx n="60" d="100"/>
        <a:sy n="60" d="100"/>
      </p:scale>
      <p:origin x="0" y="-6730"/>
    </p:cViewPr>
  </p:sorterViewPr>
  <p:notesViewPr>
    <p:cSldViewPr snapToGrid="0">
      <p:cViewPr varScale="1">
        <p:scale>
          <a:sx n="149" d="100"/>
          <a:sy n="149" d="100"/>
        </p:scale>
        <p:origin x="40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D00DA-0F60-4923-AA83-358BF3191777}" type="doc">
      <dgm:prSet loTypeId="urn:microsoft.com/office/officeart/2005/8/layout/chevron1" loCatId="process" qsTypeId="urn:microsoft.com/office/officeart/2005/8/quickstyle/simple1" qsCatId="simple" csTypeId="urn:microsoft.com/office/officeart/2005/8/colors/accent1_2" csCatId="accent1" phldr="1"/>
      <dgm:spPr/>
    </dgm:pt>
    <dgm:pt modelId="{AA206F75-BC60-4F4D-8A2C-8008F1D0B6C9}">
      <dgm:prSet phldrT="[Text]" custT="1"/>
      <dgm:spPr/>
      <dgm:t>
        <a:bodyPr/>
        <a:lstStyle/>
        <a:p>
          <a:endParaRPr lang="en-US" sz="2500" b="1" dirty="0"/>
        </a:p>
      </dgm:t>
    </dgm:pt>
    <dgm:pt modelId="{89B49497-2C4C-4F0D-B588-89BE879DB3D3}" type="parTrans" cxnId="{FAFF8A22-37B5-4B34-88A6-53A76E8C89F2}">
      <dgm:prSet/>
      <dgm:spPr/>
      <dgm:t>
        <a:bodyPr/>
        <a:lstStyle/>
        <a:p>
          <a:endParaRPr lang="en-US" sz="2500" b="1"/>
        </a:p>
      </dgm:t>
    </dgm:pt>
    <dgm:pt modelId="{9C3CDA18-E8C2-4BA8-A458-31500789E27E}" type="sibTrans" cxnId="{FAFF8A22-37B5-4B34-88A6-53A76E8C89F2}">
      <dgm:prSet/>
      <dgm:spPr/>
      <dgm:t>
        <a:bodyPr/>
        <a:lstStyle/>
        <a:p>
          <a:endParaRPr lang="en-US" sz="2500" b="1"/>
        </a:p>
      </dgm:t>
    </dgm:pt>
    <dgm:pt modelId="{E9E28407-3B9F-4366-B8D6-99C49322925C}">
      <dgm:prSet phldrT="[Text]" custT="1"/>
      <dgm:spPr/>
      <dgm:t>
        <a:bodyPr/>
        <a:lstStyle/>
        <a:p>
          <a:endParaRPr lang="en-US" sz="2500" b="1" dirty="0"/>
        </a:p>
      </dgm:t>
    </dgm:pt>
    <dgm:pt modelId="{0C0AC225-49AB-41AB-AD2A-29B5C65E855A}" type="parTrans" cxnId="{ED069B57-E6B9-456C-9E6C-8678A0C90608}">
      <dgm:prSet/>
      <dgm:spPr/>
      <dgm:t>
        <a:bodyPr/>
        <a:lstStyle/>
        <a:p>
          <a:endParaRPr lang="en-US" sz="2500" b="1"/>
        </a:p>
      </dgm:t>
    </dgm:pt>
    <dgm:pt modelId="{A1281945-B66B-419D-AF37-8EC3CD713998}" type="sibTrans" cxnId="{ED069B57-E6B9-456C-9E6C-8678A0C90608}">
      <dgm:prSet/>
      <dgm:spPr/>
      <dgm:t>
        <a:bodyPr/>
        <a:lstStyle/>
        <a:p>
          <a:endParaRPr lang="en-US" sz="2500" b="1"/>
        </a:p>
      </dgm:t>
    </dgm:pt>
    <dgm:pt modelId="{F31A0FBB-E177-4FB6-9E06-95C255C60767}">
      <dgm:prSet phldrT="[Text]" custT="1"/>
      <dgm:spPr/>
      <dgm:t>
        <a:bodyPr/>
        <a:lstStyle/>
        <a:p>
          <a:endParaRPr lang="en-US" sz="2500" b="1" dirty="0"/>
        </a:p>
      </dgm:t>
    </dgm:pt>
    <dgm:pt modelId="{6CAB27F3-9E7B-4691-B5D5-C68A72D421F6}" type="parTrans" cxnId="{70E4A77E-1ADE-425A-8A30-99167911A3CB}">
      <dgm:prSet/>
      <dgm:spPr/>
      <dgm:t>
        <a:bodyPr/>
        <a:lstStyle/>
        <a:p>
          <a:endParaRPr lang="en-US" sz="2500" b="1"/>
        </a:p>
      </dgm:t>
    </dgm:pt>
    <dgm:pt modelId="{9A951B24-D353-44D2-B378-420B6D15777C}" type="sibTrans" cxnId="{70E4A77E-1ADE-425A-8A30-99167911A3CB}">
      <dgm:prSet/>
      <dgm:spPr/>
      <dgm:t>
        <a:bodyPr/>
        <a:lstStyle/>
        <a:p>
          <a:endParaRPr lang="en-US" sz="2500" b="1"/>
        </a:p>
      </dgm:t>
    </dgm:pt>
    <dgm:pt modelId="{25CA13C0-EE78-4069-A2C9-D7619D51A19D}">
      <dgm:prSet phldrT="[Text]" custT="1"/>
      <dgm:spPr/>
      <dgm:t>
        <a:bodyPr/>
        <a:lstStyle/>
        <a:p>
          <a:endParaRPr lang="en-US" sz="2500" b="1" dirty="0"/>
        </a:p>
      </dgm:t>
    </dgm:pt>
    <dgm:pt modelId="{38F48F31-DDD6-476B-8F13-34630CADDD4A}" type="parTrans" cxnId="{21BCBF95-A7B8-46F9-A411-4537ECC85CD7}">
      <dgm:prSet/>
      <dgm:spPr/>
      <dgm:t>
        <a:bodyPr/>
        <a:lstStyle/>
        <a:p>
          <a:endParaRPr lang="en-US" sz="2500" b="1"/>
        </a:p>
      </dgm:t>
    </dgm:pt>
    <dgm:pt modelId="{D95CEEC6-F45F-4A15-A2BD-CAF223281AFF}" type="sibTrans" cxnId="{21BCBF95-A7B8-46F9-A411-4537ECC85CD7}">
      <dgm:prSet/>
      <dgm:spPr/>
      <dgm:t>
        <a:bodyPr/>
        <a:lstStyle/>
        <a:p>
          <a:endParaRPr lang="en-US" sz="2500" b="1"/>
        </a:p>
      </dgm:t>
    </dgm:pt>
    <dgm:pt modelId="{E5D97627-4612-4676-B563-83DBDC70A98E}" type="pres">
      <dgm:prSet presAssocID="{643D00DA-0F60-4923-AA83-358BF3191777}" presName="Name0" presStyleCnt="0">
        <dgm:presLayoutVars>
          <dgm:dir/>
          <dgm:animLvl val="lvl"/>
          <dgm:resizeHandles val="exact"/>
        </dgm:presLayoutVars>
      </dgm:prSet>
      <dgm:spPr/>
    </dgm:pt>
    <dgm:pt modelId="{76452677-DE3D-46E3-8A68-DC9BB6B784C4}" type="pres">
      <dgm:prSet presAssocID="{AA206F75-BC60-4F4D-8A2C-8008F1D0B6C9}" presName="parTxOnly" presStyleLbl="node1" presStyleIdx="0" presStyleCnt="4">
        <dgm:presLayoutVars>
          <dgm:chMax val="0"/>
          <dgm:chPref val="0"/>
          <dgm:bulletEnabled val="1"/>
        </dgm:presLayoutVars>
      </dgm:prSet>
      <dgm:spPr/>
    </dgm:pt>
    <dgm:pt modelId="{1B336530-11D3-4E1E-A886-29599456DCA2}" type="pres">
      <dgm:prSet presAssocID="{9C3CDA18-E8C2-4BA8-A458-31500789E27E}" presName="parTxOnlySpace" presStyleCnt="0"/>
      <dgm:spPr/>
    </dgm:pt>
    <dgm:pt modelId="{38B08085-42A3-4DDB-B259-0394E31197FF}" type="pres">
      <dgm:prSet presAssocID="{E9E28407-3B9F-4366-B8D6-99C49322925C}" presName="parTxOnly" presStyleLbl="node1" presStyleIdx="1" presStyleCnt="4">
        <dgm:presLayoutVars>
          <dgm:chMax val="0"/>
          <dgm:chPref val="0"/>
          <dgm:bulletEnabled val="1"/>
        </dgm:presLayoutVars>
      </dgm:prSet>
      <dgm:spPr/>
    </dgm:pt>
    <dgm:pt modelId="{CB8ACDC5-8942-4B0D-9CF3-313450BAE647}" type="pres">
      <dgm:prSet presAssocID="{A1281945-B66B-419D-AF37-8EC3CD713998}" presName="parTxOnlySpace" presStyleCnt="0"/>
      <dgm:spPr/>
    </dgm:pt>
    <dgm:pt modelId="{B8548090-C6C1-47D3-AC4C-BCAC8502E8C7}" type="pres">
      <dgm:prSet presAssocID="{F31A0FBB-E177-4FB6-9E06-95C255C60767}" presName="parTxOnly" presStyleLbl="node1" presStyleIdx="2" presStyleCnt="4">
        <dgm:presLayoutVars>
          <dgm:chMax val="0"/>
          <dgm:chPref val="0"/>
          <dgm:bulletEnabled val="1"/>
        </dgm:presLayoutVars>
      </dgm:prSet>
      <dgm:spPr/>
    </dgm:pt>
    <dgm:pt modelId="{A1BD158E-A39A-43A5-907E-525BC0985859}" type="pres">
      <dgm:prSet presAssocID="{9A951B24-D353-44D2-B378-420B6D15777C}" presName="parTxOnlySpace" presStyleCnt="0"/>
      <dgm:spPr/>
    </dgm:pt>
    <dgm:pt modelId="{8FC82644-0894-460D-810A-545BD26271C0}" type="pres">
      <dgm:prSet presAssocID="{25CA13C0-EE78-4069-A2C9-D7619D51A19D}" presName="parTxOnly" presStyleLbl="node1" presStyleIdx="3" presStyleCnt="4">
        <dgm:presLayoutVars>
          <dgm:chMax val="0"/>
          <dgm:chPref val="0"/>
          <dgm:bulletEnabled val="1"/>
        </dgm:presLayoutVars>
      </dgm:prSet>
      <dgm:spPr/>
    </dgm:pt>
  </dgm:ptLst>
  <dgm:cxnLst>
    <dgm:cxn modelId="{44B2A409-7793-489E-86E7-3190F38B0094}" type="presOf" srcId="{F31A0FBB-E177-4FB6-9E06-95C255C60767}" destId="{B8548090-C6C1-47D3-AC4C-BCAC8502E8C7}" srcOrd="0" destOrd="0" presId="urn:microsoft.com/office/officeart/2005/8/layout/chevron1"/>
    <dgm:cxn modelId="{FAFF8A22-37B5-4B34-88A6-53A76E8C89F2}" srcId="{643D00DA-0F60-4923-AA83-358BF3191777}" destId="{AA206F75-BC60-4F4D-8A2C-8008F1D0B6C9}" srcOrd="0" destOrd="0" parTransId="{89B49497-2C4C-4F0D-B588-89BE879DB3D3}" sibTransId="{9C3CDA18-E8C2-4BA8-A458-31500789E27E}"/>
    <dgm:cxn modelId="{4B80DC49-ECE7-44DC-8B80-28D30018A55F}" type="presOf" srcId="{643D00DA-0F60-4923-AA83-358BF3191777}" destId="{E5D97627-4612-4676-B563-83DBDC70A98E}" srcOrd="0" destOrd="0" presId="urn:microsoft.com/office/officeart/2005/8/layout/chevron1"/>
    <dgm:cxn modelId="{68A06856-D646-4BB5-A69E-199571B02083}" type="presOf" srcId="{AA206F75-BC60-4F4D-8A2C-8008F1D0B6C9}" destId="{76452677-DE3D-46E3-8A68-DC9BB6B784C4}" srcOrd="0" destOrd="0" presId="urn:microsoft.com/office/officeart/2005/8/layout/chevron1"/>
    <dgm:cxn modelId="{ED069B57-E6B9-456C-9E6C-8678A0C90608}" srcId="{643D00DA-0F60-4923-AA83-358BF3191777}" destId="{E9E28407-3B9F-4366-B8D6-99C49322925C}" srcOrd="1" destOrd="0" parTransId="{0C0AC225-49AB-41AB-AD2A-29B5C65E855A}" sibTransId="{A1281945-B66B-419D-AF37-8EC3CD713998}"/>
    <dgm:cxn modelId="{70E4A77E-1ADE-425A-8A30-99167911A3CB}" srcId="{643D00DA-0F60-4923-AA83-358BF3191777}" destId="{F31A0FBB-E177-4FB6-9E06-95C255C60767}" srcOrd="2" destOrd="0" parTransId="{6CAB27F3-9E7B-4691-B5D5-C68A72D421F6}" sibTransId="{9A951B24-D353-44D2-B378-420B6D15777C}"/>
    <dgm:cxn modelId="{21BCBF95-A7B8-46F9-A411-4537ECC85CD7}" srcId="{643D00DA-0F60-4923-AA83-358BF3191777}" destId="{25CA13C0-EE78-4069-A2C9-D7619D51A19D}" srcOrd="3" destOrd="0" parTransId="{38F48F31-DDD6-476B-8F13-34630CADDD4A}" sibTransId="{D95CEEC6-F45F-4A15-A2BD-CAF223281AFF}"/>
    <dgm:cxn modelId="{617F92B6-640D-4B8D-B482-DF4E25D98DAF}" type="presOf" srcId="{25CA13C0-EE78-4069-A2C9-D7619D51A19D}" destId="{8FC82644-0894-460D-810A-545BD26271C0}" srcOrd="0" destOrd="0" presId="urn:microsoft.com/office/officeart/2005/8/layout/chevron1"/>
    <dgm:cxn modelId="{F2147FCC-79CF-4373-9171-C0ADEFE0FF0D}" type="presOf" srcId="{E9E28407-3B9F-4366-B8D6-99C49322925C}" destId="{38B08085-42A3-4DDB-B259-0394E31197FF}" srcOrd="0" destOrd="0" presId="urn:microsoft.com/office/officeart/2005/8/layout/chevron1"/>
    <dgm:cxn modelId="{E22BD49B-87A4-4775-B207-04DD5C943C69}" type="presParOf" srcId="{E5D97627-4612-4676-B563-83DBDC70A98E}" destId="{76452677-DE3D-46E3-8A68-DC9BB6B784C4}" srcOrd="0" destOrd="0" presId="urn:microsoft.com/office/officeart/2005/8/layout/chevron1"/>
    <dgm:cxn modelId="{D5458064-AC63-41A8-83E5-3E78D7E14DC9}" type="presParOf" srcId="{E5D97627-4612-4676-B563-83DBDC70A98E}" destId="{1B336530-11D3-4E1E-A886-29599456DCA2}" srcOrd="1" destOrd="0" presId="urn:microsoft.com/office/officeart/2005/8/layout/chevron1"/>
    <dgm:cxn modelId="{314ED743-64BE-4C0D-A472-E488E8841180}" type="presParOf" srcId="{E5D97627-4612-4676-B563-83DBDC70A98E}" destId="{38B08085-42A3-4DDB-B259-0394E31197FF}" srcOrd="2" destOrd="0" presId="urn:microsoft.com/office/officeart/2005/8/layout/chevron1"/>
    <dgm:cxn modelId="{F100B0B6-E021-4CA0-940C-8939CF333C57}" type="presParOf" srcId="{E5D97627-4612-4676-B563-83DBDC70A98E}" destId="{CB8ACDC5-8942-4B0D-9CF3-313450BAE647}" srcOrd="3" destOrd="0" presId="urn:microsoft.com/office/officeart/2005/8/layout/chevron1"/>
    <dgm:cxn modelId="{523E73EE-1C0B-4493-9096-36A156407ABE}" type="presParOf" srcId="{E5D97627-4612-4676-B563-83DBDC70A98E}" destId="{B8548090-C6C1-47D3-AC4C-BCAC8502E8C7}" srcOrd="4" destOrd="0" presId="urn:microsoft.com/office/officeart/2005/8/layout/chevron1"/>
    <dgm:cxn modelId="{F9D008C0-F9B0-4881-99A7-F03136FBD355}" type="presParOf" srcId="{E5D97627-4612-4676-B563-83DBDC70A98E}" destId="{A1BD158E-A39A-43A5-907E-525BC0985859}" srcOrd="5" destOrd="0" presId="urn:microsoft.com/office/officeart/2005/8/layout/chevron1"/>
    <dgm:cxn modelId="{037D6C6C-A86F-4194-9E6C-3C578E6B53D5}" type="presParOf" srcId="{E5D97627-4612-4676-B563-83DBDC70A98E}" destId="{8FC82644-0894-460D-810A-545BD26271C0}"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52677-DE3D-46E3-8A68-DC9BB6B784C4}">
      <dsp:nvSpPr>
        <dsp:cNvPr id="0" name=""/>
        <dsp:cNvSpPr/>
      </dsp:nvSpPr>
      <dsp:spPr>
        <a:xfrm>
          <a:off x="4797" y="118187"/>
          <a:ext cx="2792608" cy="11170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endParaRPr lang="en-US" sz="2500" b="1" kern="1200" dirty="0"/>
        </a:p>
      </dsp:txBody>
      <dsp:txXfrm>
        <a:off x="563319" y="118187"/>
        <a:ext cx="1675565" cy="1117043"/>
      </dsp:txXfrm>
    </dsp:sp>
    <dsp:sp modelId="{38B08085-42A3-4DDB-B259-0394E31197FF}">
      <dsp:nvSpPr>
        <dsp:cNvPr id="0" name=""/>
        <dsp:cNvSpPr/>
      </dsp:nvSpPr>
      <dsp:spPr>
        <a:xfrm>
          <a:off x="2518145" y="118187"/>
          <a:ext cx="2792608" cy="11170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endParaRPr lang="en-US" sz="2500" b="1" kern="1200" dirty="0"/>
        </a:p>
      </dsp:txBody>
      <dsp:txXfrm>
        <a:off x="3076667" y="118187"/>
        <a:ext cx="1675565" cy="1117043"/>
      </dsp:txXfrm>
    </dsp:sp>
    <dsp:sp modelId="{B8548090-C6C1-47D3-AC4C-BCAC8502E8C7}">
      <dsp:nvSpPr>
        <dsp:cNvPr id="0" name=""/>
        <dsp:cNvSpPr/>
      </dsp:nvSpPr>
      <dsp:spPr>
        <a:xfrm>
          <a:off x="5031493" y="118187"/>
          <a:ext cx="2792608" cy="11170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endParaRPr lang="en-US" sz="2500" b="1" kern="1200" dirty="0"/>
        </a:p>
      </dsp:txBody>
      <dsp:txXfrm>
        <a:off x="5590015" y="118187"/>
        <a:ext cx="1675565" cy="1117043"/>
      </dsp:txXfrm>
    </dsp:sp>
    <dsp:sp modelId="{8FC82644-0894-460D-810A-545BD26271C0}">
      <dsp:nvSpPr>
        <dsp:cNvPr id="0" name=""/>
        <dsp:cNvSpPr/>
      </dsp:nvSpPr>
      <dsp:spPr>
        <a:xfrm>
          <a:off x="7544841" y="118187"/>
          <a:ext cx="2792608" cy="11170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endParaRPr lang="en-US" sz="2500" b="1" kern="1200" dirty="0"/>
        </a:p>
      </dsp:txBody>
      <dsp:txXfrm>
        <a:off x="8103363" y="118187"/>
        <a:ext cx="1675565" cy="11170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420A6E-F0D5-4648-8918-8CAA42F8E948}"/>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D11568-C5DC-F340-89D1-03BCEE2665DB}"/>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09CF1D95-17B3-3C4F-BFA9-B141BFB300E4}" type="datetimeFigureOut">
              <a:rPr lang="en-US" smtClean="0"/>
              <a:t>12/30/2020</a:t>
            </a:fld>
            <a:endParaRPr lang="en-US"/>
          </a:p>
        </p:txBody>
      </p:sp>
      <p:sp>
        <p:nvSpPr>
          <p:cNvPr id="4" name="Footer Placeholder 3">
            <a:extLst>
              <a:ext uri="{FF2B5EF4-FFF2-40B4-BE49-F238E27FC236}">
                <a16:creationId xmlns:a16="http://schemas.microsoft.com/office/drawing/2014/main" id="{879F2BBF-1889-4444-926D-DD69E6A9610A}"/>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E3B8A2-17B9-8644-9E44-76AF87472506}"/>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6634E5D-2E41-094E-893F-BE7A11B20090}" type="slidenum">
              <a:rPr lang="en-US" smtClean="0"/>
              <a:t>‹#›</a:t>
            </a:fld>
            <a:endParaRPr lang="en-US"/>
          </a:p>
        </p:txBody>
      </p:sp>
    </p:spTree>
    <p:extLst>
      <p:ext uri="{BB962C8B-B14F-4D97-AF65-F5344CB8AC3E}">
        <p14:creationId xmlns:p14="http://schemas.microsoft.com/office/powerpoint/2010/main" val="3235635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5CA2194D-6449-EF4B-AB96-2646D20C3CD8}" type="datetimeFigureOut">
              <a:rPr lang="en-US" smtClean="0"/>
              <a:t>12/30/2020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9AF6D7C7-14AF-CA4B-A4B0-ACAE9C08A3D3}" type="slidenum">
              <a:rPr lang="en-US" smtClean="0"/>
              <a:t>‹#›</a:t>
            </a:fld>
            <a:endParaRPr lang="en-US"/>
          </a:p>
        </p:txBody>
      </p:sp>
    </p:spTree>
    <p:extLst>
      <p:ext uri="{BB962C8B-B14F-4D97-AF65-F5344CB8AC3E}">
        <p14:creationId xmlns:p14="http://schemas.microsoft.com/office/powerpoint/2010/main" val="350856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Muscle memory; core strength</a:t>
            </a:r>
          </a:p>
        </p:txBody>
      </p:sp>
      <p:sp>
        <p:nvSpPr>
          <p:cNvPr id="4" name="Slide Number Placeholder 3"/>
          <p:cNvSpPr>
            <a:spLocks noGrp="1"/>
          </p:cNvSpPr>
          <p:nvPr>
            <p:ph type="sldNum" sz="quarter" idx="5"/>
          </p:nvPr>
        </p:nvSpPr>
        <p:spPr/>
        <p:txBody>
          <a:bodyPr/>
          <a:lstStyle/>
          <a:p>
            <a:fld id="{9AF6D7C7-14AF-CA4B-A4B0-ACAE9C08A3D3}" type="slidenum">
              <a:rPr lang="en-US" smtClean="0"/>
              <a:t>2</a:t>
            </a:fld>
            <a:endParaRPr lang="en-US"/>
          </a:p>
        </p:txBody>
      </p:sp>
    </p:spTree>
    <p:extLst>
      <p:ext uri="{BB962C8B-B14F-4D97-AF65-F5344CB8AC3E}">
        <p14:creationId xmlns:p14="http://schemas.microsoft.com/office/powerpoint/2010/main" val="229585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is deeply personal and its roots come from engaging authentic self care, creating/maintaining clear boundaries, and restoring energy.</a:t>
            </a:r>
          </a:p>
        </p:txBody>
      </p:sp>
      <p:sp>
        <p:nvSpPr>
          <p:cNvPr id="4" name="Slide Number Placeholder 3"/>
          <p:cNvSpPr>
            <a:spLocks noGrp="1"/>
          </p:cNvSpPr>
          <p:nvPr>
            <p:ph type="sldNum" sz="quarter" idx="5"/>
          </p:nvPr>
        </p:nvSpPr>
        <p:spPr/>
        <p:txBody>
          <a:bodyPr/>
          <a:lstStyle/>
          <a:p>
            <a:fld id="{9AF6D7C7-14AF-CA4B-A4B0-ACAE9C08A3D3}" type="slidenum">
              <a:rPr lang="en-US" smtClean="0"/>
              <a:t>4</a:t>
            </a:fld>
            <a:endParaRPr lang="en-US"/>
          </a:p>
        </p:txBody>
      </p:sp>
    </p:spTree>
    <p:extLst>
      <p:ext uri="{BB962C8B-B14F-4D97-AF65-F5344CB8AC3E}">
        <p14:creationId xmlns:p14="http://schemas.microsoft.com/office/powerpoint/2010/main" val="334413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wired for empathy – be authentic, put feelings first, then acknowledge and validate. Leaders must manage the emotional and then the rational. We must also inspire others to bring their values and passion to work… and we can’t do that if we are too depleted to tap into our own best selves.</a:t>
            </a:r>
          </a:p>
        </p:txBody>
      </p:sp>
      <p:sp>
        <p:nvSpPr>
          <p:cNvPr id="4" name="Slide Number Placeholder 3"/>
          <p:cNvSpPr>
            <a:spLocks noGrp="1"/>
          </p:cNvSpPr>
          <p:nvPr>
            <p:ph type="sldNum" sz="quarter" idx="5"/>
          </p:nvPr>
        </p:nvSpPr>
        <p:spPr/>
        <p:txBody>
          <a:bodyPr/>
          <a:lstStyle/>
          <a:p>
            <a:fld id="{9AF6D7C7-14AF-CA4B-A4B0-ACAE9C08A3D3}" type="slidenum">
              <a:rPr lang="en-US" smtClean="0"/>
              <a:t>5</a:t>
            </a:fld>
            <a:endParaRPr lang="en-US"/>
          </a:p>
        </p:txBody>
      </p:sp>
    </p:spTree>
    <p:extLst>
      <p:ext uri="{BB962C8B-B14F-4D97-AF65-F5344CB8AC3E}">
        <p14:creationId xmlns:p14="http://schemas.microsoft.com/office/powerpoint/2010/main" val="3944207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riz Title Dog Lifesty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01125F-ECCE-453A-A259-A08D3A7B72C7}"/>
              </a:ext>
            </a:extLst>
          </p:cNvPr>
          <p:cNvSpPr>
            <a:spLocks noGrp="1"/>
          </p:cNvSpPr>
          <p:nvPr>
            <p:ph type="sldNum" sz="quarter" idx="10"/>
          </p:nvPr>
        </p:nvSpPr>
        <p:spPr/>
        <p:txBody>
          <a:bodyPr/>
          <a:lstStyle/>
          <a:p>
            <a:fld id="{AE46914A-69DF-4616-B894-AD41808293FA}" type="slidenum">
              <a:rPr lang="en-US" smtClean="0"/>
              <a:pPr/>
              <a:t>‹#›</a:t>
            </a:fld>
            <a:endParaRPr lang="en-US" dirty="0"/>
          </a:p>
        </p:txBody>
      </p:sp>
      <p:pic>
        <p:nvPicPr>
          <p:cNvPr id="7" name="Picture 6">
            <a:extLst>
              <a:ext uri="{FF2B5EF4-FFF2-40B4-BE49-F238E27FC236}">
                <a16:creationId xmlns:a16="http://schemas.microsoft.com/office/drawing/2014/main" id="{87FE5E5D-B1B0-4EBB-8023-C75A4C2982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1999" cy="3680786"/>
          </a:xfrm>
          <a:prstGeom prst="rect">
            <a:avLst/>
          </a:prstGeom>
        </p:spPr>
      </p:pic>
      <p:sp>
        <p:nvSpPr>
          <p:cNvPr id="8" name="Text Placeholder 3">
            <a:extLst>
              <a:ext uri="{FF2B5EF4-FFF2-40B4-BE49-F238E27FC236}">
                <a16:creationId xmlns:a16="http://schemas.microsoft.com/office/drawing/2014/main" id="{6932AF75-8142-4387-9DD0-57D1D35D25A0}"/>
              </a:ext>
            </a:extLst>
          </p:cNvPr>
          <p:cNvSpPr>
            <a:spLocks noGrp="1"/>
          </p:cNvSpPr>
          <p:nvPr>
            <p:ph type="body" sz="quarter" idx="12" hasCustomPrompt="1"/>
          </p:nvPr>
        </p:nvSpPr>
        <p:spPr>
          <a:xfrm>
            <a:off x="609600" y="5537024"/>
            <a:ext cx="4447117" cy="323850"/>
          </a:xfrm>
          <a:prstGeom prst="rect">
            <a:avLst/>
          </a:prstGeom>
        </p:spPr>
        <p:txBody>
          <a:bodyPr anchor="b">
            <a:noAutofit/>
          </a:bodyPr>
          <a:lstStyle>
            <a:lvl1pPr marL="0" indent="0">
              <a:spcAft>
                <a:spcPts val="0"/>
              </a:spcAft>
              <a:buNone/>
              <a:defRPr sz="1800">
                <a:solidFill>
                  <a:schemeClr val="bg1">
                    <a:lumMod val="50000"/>
                  </a:schemeClr>
                </a:solidFill>
              </a:defRPr>
            </a:lvl1pPr>
          </a:lstStyle>
          <a:p>
            <a:pPr lvl="0"/>
            <a:r>
              <a:rPr lang="en-US" dirty="0"/>
              <a:t>Presenter Name</a:t>
            </a:r>
          </a:p>
        </p:txBody>
      </p:sp>
      <p:sp>
        <p:nvSpPr>
          <p:cNvPr id="9" name="Text Placeholder 3">
            <a:extLst>
              <a:ext uri="{FF2B5EF4-FFF2-40B4-BE49-F238E27FC236}">
                <a16:creationId xmlns:a16="http://schemas.microsoft.com/office/drawing/2014/main" id="{7D6BC2D4-3AA1-4B2B-ABC5-02C54D48AE25}"/>
              </a:ext>
            </a:extLst>
          </p:cNvPr>
          <p:cNvSpPr>
            <a:spLocks noGrp="1"/>
          </p:cNvSpPr>
          <p:nvPr>
            <p:ph type="body" sz="quarter" idx="13" hasCustomPrompt="1"/>
          </p:nvPr>
        </p:nvSpPr>
        <p:spPr>
          <a:xfrm>
            <a:off x="609600" y="5854250"/>
            <a:ext cx="4447117" cy="323850"/>
          </a:xfrm>
          <a:prstGeom prst="rect">
            <a:avLst/>
          </a:prstGeom>
        </p:spPr>
        <p:txBody>
          <a:bodyPr anchor="ctr">
            <a:noAutofit/>
          </a:bodyPr>
          <a:lstStyle>
            <a:lvl1pPr marL="0" indent="0">
              <a:spcAft>
                <a:spcPts val="0"/>
              </a:spcAft>
              <a:buNone/>
              <a:defRPr sz="1800">
                <a:solidFill>
                  <a:schemeClr val="bg1">
                    <a:lumMod val="50000"/>
                  </a:schemeClr>
                </a:solidFill>
              </a:defRPr>
            </a:lvl1pPr>
          </a:lstStyle>
          <a:p>
            <a:pPr lvl="0"/>
            <a:r>
              <a:rPr lang="en-US" dirty="0"/>
              <a:t>Date</a:t>
            </a:r>
          </a:p>
        </p:txBody>
      </p:sp>
      <p:sp>
        <p:nvSpPr>
          <p:cNvPr id="10" name="Text Placeholder 7">
            <a:extLst>
              <a:ext uri="{FF2B5EF4-FFF2-40B4-BE49-F238E27FC236}">
                <a16:creationId xmlns:a16="http://schemas.microsoft.com/office/drawing/2014/main" id="{8A611008-A7AE-4C6D-AB45-43A3818240CD}"/>
              </a:ext>
            </a:extLst>
          </p:cNvPr>
          <p:cNvSpPr>
            <a:spLocks noGrp="1"/>
          </p:cNvSpPr>
          <p:nvPr>
            <p:ph type="body" sz="quarter" idx="14" hasCustomPrompt="1"/>
          </p:nvPr>
        </p:nvSpPr>
        <p:spPr>
          <a:xfrm>
            <a:off x="616491" y="4861007"/>
            <a:ext cx="10959018" cy="495300"/>
          </a:xfrm>
          <a:prstGeom prst="rect">
            <a:avLst/>
          </a:prstGeom>
        </p:spPr>
        <p:txBody>
          <a:bodyPr>
            <a:noAutofit/>
          </a:bodyPr>
          <a:lstStyle>
            <a:lvl1pPr marL="0" indent="0">
              <a:buNone/>
              <a:defRPr lang="en-US" sz="22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2" name="Title 1">
            <a:extLst>
              <a:ext uri="{FF2B5EF4-FFF2-40B4-BE49-F238E27FC236}">
                <a16:creationId xmlns:a16="http://schemas.microsoft.com/office/drawing/2014/main" id="{3AEDEB00-5360-471E-A8C4-D0B647C0BE19}"/>
              </a:ext>
            </a:extLst>
          </p:cNvPr>
          <p:cNvSpPr>
            <a:spLocks noGrp="1"/>
          </p:cNvSpPr>
          <p:nvPr>
            <p:ph type="title"/>
          </p:nvPr>
        </p:nvSpPr>
        <p:spPr>
          <a:xfrm>
            <a:off x="616490" y="4264274"/>
            <a:ext cx="10959017" cy="619302"/>
          </a:xfrm>
          <a:prstGeom prst="rect">
            <a:avLst/>
          </a:prstGeom>
        </p:spPr>
        <p:txBody>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161652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 Photo Dog Lifestyle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116587-F9D7-4B66-91FD-05327591C0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5205046" cy="6858000"/>
          </a:xfrm>
          <a:prstGeom prst="rect">
            <a:avLst/>
          </a:prstGeom>
        </p:spPr>
      </p:pic>
      <p:sp>
        <p:nvSpPr>
          <p:cNvPr id="3" name="Text Placeholder 2">
            <a:extLst>
              <a:ext uri="{FF2B5EF4-FFF2-40B4-BE49-F238E27FC236}">
                <a16:creationId xmlns:a16="http://schemas.microsoft.com/office/drawing/2014/main" id="{1106E5A9-1020-41F7-9BBF-CEF3148E2FC3}"/>
              </a:ext>
            </a:extLst>
          </p:cNvPr>
          <p:cNvSpPr>
            <a:spLocks noGrp="1"/>
          </p:cNvSpPr>
          <p:nvPr>
            <p:ph type="body" sz="quarter" idx="10"/>
          </p:nvPr>
        </p:nvSpPr>
        <p:spPr>
          <a:xfrm>
            <a:off x="5794548" y="2481943"/>
            <a:ext cx="5811297" cy="3591040"/>
          </a:xfrm>
          <a:prstGeom prst="rect">
            <a:avLst/>
          </a:prstGeo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53C9FA19-F2AE-4877-A2FC-269A36AF500C}"/>
              </a:ext>
            </a:extLst>
          </p:cNvPr>
          <p:cNvSpPr>
            <a:spLocks noGrp="1"/>
          </p:cNvSpPr>
          <p:nvPr>
            <p:ph type="body" sz="quarter" idx="14" hasCustomPrompt="1"/>
          </p:nvPr>
        </p:nvSpPr>
        <p:spPr>
          <a:xfrm>
            <a:off x="5791905" y="1811158"/>
            <a:ext cx="5743411" cy="495300"/>
          </a:xfrm>
          <a:prstGeom prst="rect">
            <a:avLst/>
          </a:prstGeom>
        </p:spPr>
        <p:txBody>
          <a:bodyPr>
            <a:noAutofit/>
          </a:bodyPr>
          <a:lstStyle>
            <a:lvl1pPr marL="0" indent="0">
              <a:buNone/>
              <a:defRPr lang="en-US" sz="22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3" name="Title 1">
            <a:extLst>
              <a:ext uri="{FF2B5EF4-FFF2-40B4-BE49-F238E27FC236}">
                <a16:creationId xmlns:a16="http://schemas.microsoft.com/office/drawing/2014/main" id="{A805481B-DF45-463B-B966-78581D2E945E}"/>
              </a:ext>
            </a:extLst>
          </p:cNvPr>
          <p:cNvSpPr>
            <a:spLocks noGrp="1"/>
          </p:cNvSpPr>
          <p:nvPr>
            <p:ph type="title"/>
          </p:nvPr>
        </p:nvSpPr>
        <p:spPr>
          <a:xfrm>
            <a:off x="5801952" y="1160585"/>
            <a:ext cx="5743411" cy="619302"/>
          </a:xfrm>
          <a:prstGeom prst="rect">
            <a:avLst/>
          </a:prstGeom>
        </p:spPr>
        <p:txBody>
          <a:bodyPr/>
          <a:lstStyle>
            <a:lvl1pPr>
              <a:defRPr sz="4000"/>
            </a:lvl1pPr>
          </a:lstStyle>
          <a:p>
            <a:r>
              <a:rPr lang="en-US"/>
              <a:t>Click to edit Master title style</a:t>
            </a:r>
            <a:endParaRPr lang="en-US" dirty="0"/>
          </a:p>
        </p:txBody>
      </p:sp>
      <p:sp>
        <p:nvSpPr>
          <p:cNvPr id="8" name="Slide Number Placeholder 2">
            <a:extLst>
              <a:ext uri="{FF2B5EF4-FFF2-40B4-BE49-F238E27FC236}">
                <a16:creationId xmlns:a16="http://schemas.microsoft.com/office/drawing/2014/main" id="{D539C999-01DD-4DC2-BFC7-18E4B28652AE}"/>
              </a:ext>
            </a:extLst>
          </p:cNvPr>
          <p:cNvSpPr>
            <a:spLocks noGrp="1"/>
          </p:cNvSpPr>
          <p:nvPr>
            <p:ph type="sldNum" sz="quarter" idx="15"/>
          </p:nvPr>
        </p:nvSpPr>
        <p:spPr>
          <a:xfrm>
            <a:off x="5742231" y="6468930"/>
            <a:ext cx="304055" cy="173106"/>
          </a:xfrm>
        </p:spPr>
        <p:txBody>
          <a:bodyPr/>
          <a:lstStyle/>
          <a:p>
            <a:fld id="{AE46914A-69DF-4616-B894-AD41808293FA}" type="slidenum">
              <a:rPr lang="en-US" smtClean="0"/>
              <a:pPr/>
              <a:t>‹#›</a:t>
            </a:fld>
            <a:endParaRPr lang="en-US" dirty="0"/>
          </a:p>
        </p:txBody>
      </p:sp>
    </p:spTree>
    <p:extLst>
      <p:ext uri="{BB962C8B-B14F-4D97-AF65-F5344CB8AC3E}">
        <p14:creationId xmlns:p14="http://schemas.microsoft.com/office/powerpoint/2010/main" val="209262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433C96-AD8F-4D0F-8011-632860FE8712}"/>
              </a:ext>
            </a:extLst>
          </p:cNvPr>
          <p:cNvSpPr/>
          <p:nvPr userDrawn="1"/>
        </p:nvSpPr>
        <p:spPr>
          <a:xfrm>
            <a:off x="1" y="0"/>
            <a:ext cx="12191999" cy="5095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a:p>
        </p:txBody>
      </p:sp>
      <p:sp>
        <p:nvSpPr>
          <p:cNvPr id="3" name="Slide Number Placeholder 2">
            <a:extLst>
              <a:ext uri="{FF2B5EF4-FFF2-40B4-BE49-F238E27FC236}">
                <a16:creationId xmlns:a16="http://schemas.microsoft.com/office/drawing/2014/main" id="{0101125F-ECCE-453A-A259-A08D3A7B72C7}"/>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7" name="Title 1">
            <a:extLst>
              <a:ext uri="{FF2B5EF4-FFF2-40B4-BE49-F238E27FC236}">
                <a16:creationId xmlns:a16="http://schemas.microsoft.com/office/drawing/2014/main" id="{809557FC-D431-46B8-BC97-308CE6444EDD}"/>
              </a:ext>
            </a:extLst>
          </p:cNvPr>
          <p:cNvSpPr>
            <a:spLocks noGrp="1"/>
          </p:cNvSpPr>
          <p:nvPr>
            <p:ph type="title"/>
          </p:nvPr>
        </p:nvSpPr>
        <p:spPr>
          <a:xfrm>
            <a:off x="927987" y="3758565"/>
            <a:ext cx="10959210" cy="619302"/>
          </a:xfrm>
          <a:prstGeom prst="rect">
            <a:avLst/>
          </a:prstGeom>
        </p:spPr>
        <p:txBody>
          <a:bodyPr/>
          <a:lstStyle>
            <a:lvl1pPr>
              <a:defRPr sz="5400"/>
            </a:lvl1pPr>
          </a:lstStyle>
          <a:p>
            <a:r>
              <a:rPr lang="en-US"/>
              <a:t>Click to edit Master title style</a:t>
            </a:r>
            <a:endParaRPr lang="en-US" dirty="0"/>
          </a:p>
        </p:txBody>
      </p:sp>
    </p:spTree>
    <p:extLst>
      <p:ext uri="{BB962C8B-B14F-4D97-AF65-F5344CB8AC3E}">
        <p14:creationId xmlns:p14="http://schemas.microsoft.com/office/powerpoint/2010/main" val="210004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Divider Subhe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74671D-A7DA-5F48-8030-64EF649019C3}"/>
              </a:ext>
            </a:extLst>
          </p:cNvPr>
          <p:cNvSpPr/>
          <p:nvPr userDrawn="1"/>
        </p:nvSpPr>
        <p:spPr>
          <a:xfrm>
            <a:off x="1" y="0"/>
            <a:ext cx="12258674" cy="441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Rectangle 2">
            <a:extLst>
              <a:ext uri="{FF2B5EF4-FFF2-40B4-BE49-F238E27FC236}">
                <a16:creationId xmlns:a16="http://schemas.microsoft.com/office/drawing/2014/main" id="{DA48F680-6B14-451D-A75A-45D6B7880557}"/>
              </a:ext>
            </a:extLst>
          </p:cNvPr>
          <p:cNvSpPr/>
          <p:nvPr userDrawn="1"/>
        </p:nvSpPr>
        <p:spPr>
          <a:xfrm rot="18900000">
            <a:off x="1028371" y="4071828"/>
            <a:ext cx="571500" cy="571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7EEB0B5C-92BA-4433-A24A-0EA9B12E2F19}"/>
              </a:ext>
            </a:extLst>
          </p:cNvPr>
          <p:cNvSpPr>
            <a:spLocks noGrp="1"/>
          </p:cNvSpPr>
          <p:nvPr>
            <p:ph type="body" sz="quarter" idx="14" hasCustomPrompt="1"/>
          </p:nvPr>
        </p:nvSpPr>
        <p:spPr>
          <a:xfrm>
            <a:off x="910009" y="5072229"/>
            <a:ext cx="10170367" cy="495300"/>
          </a:xfrm>
          <a:prstGeom prst="rect">
            <a:avLst/>
          </a:prstGeom>
        </p:spPr>
        <p:txBody>
          <a:bodyPr>
            <a:noAutofit/>
          </a:bodyPr>
          <a:lstStyle>
            <a:lvl1pPr marL="0" indent="0">
              <a:buNone/>
              <a:defRPr lang="en-US" sz="24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8" name="Title 1">
            <a:extLst>
              <a:ext uri="{FF2B5EF4-FFF2-40B4-BE49-F238E27FC236}">
                <a16:creationId xmlns:a16="http://schemas.microsoft.com/office/drawing/2014/main" id="{FE0CD3B6-56DD-43EA-BE8A-8506B80D03AF}"/>
              </a:ext>
            </a:extLst>
          </p:cNvPr>
          <p:cNvSpPr>
            <a:spLocks noGrp="1"/>
          </p:cNvSpPr>
          <p:nvPr>
            <p:ph type="title"/>
          </p:nvPr>
        </p:nvSpPr>
        <p:spPr>
          <a:xfrm>
            <a:off x="927987" y="3334164"/>
            <a:ext cx="10959210" cy="619302"/>
          </a:xfrm>
          <a:prstGeom prst="rect">
            <a:avLst/>
          </a:prstGeom>
        </p:spPr>
        <p:txBody>
          <a:bodyPr/>
          <a:lstStyle>
            <a:lvl1pPr>
              <a:defRPr sz="5400"/>
            </a:lvl1pPr>
          </a:lstStyle>
          <a:p>
            <a:r>
              <a:rPr lang="en-US"/>
              <a:t>Click to edit Master title style</a:t>
            </a:r>
            <a:endParaRPr lang="en-US" dirty="0"/>
          </a:p>
        </p:txBody>
      </p:sp>
      <p:sp>
        <p:nvSpPr>
          <p:cNvPr id="11" name="Slide Number Placeholder 2">
            <a:extLst>
              <a:ext uri="{FF2B5EF4-FFF2-40B4-BE49-F238E27FC236}">
                <a16:creationId xmlns:a16="http://schemas.microsoft.com/office/drawing/2014/main" id="{32C3574A-109E-4B7C-9A70-06028427750C}"/>
              </a:ext>
            </a:extLst>
          </p:cNvPr>
          <p:cNvSpPr>
            <a:spLocks noGrp="1"/>
          </p:cNvSpPr>
          <p:nvPr>
            <p:ph type="sldNum" sz="quarter" idx="10"/>
          </p:nvPr>
        </p:nvSpPr>
        <p:spPr>
          <a:xfrm>
            <a:off x="5742231" y="6468930"/>
            <a:ext cx="304055" cy="173106"/>
          </a:xfrm>
        </p:spPr>
        <p:txBody>
          <a:bodyPr/>
          <a:lstStyle/>
          <a:p>
            <a:fld id="{AE46914A-69DF-4616-B894-AD41808293FA}" type="slidenum">
              <a:rPr lang="en-US" smtClean="0"/>
              <a:pPr/>
              <a:t>‹#›</a:t>
            </a:fld>
            <a:endParaRPr lang="en-US" dirty="0"/>
          </a:p>
        </p:txBody>
      </p:sp>
    </p:spTree>
    <p:extLst>
      <p:ext uri="{BB962C8B-B14F-4D97-AF65-F5344CB8AC3E}">
        <p14:creationId xmlns:p14="http://schemas.microsoft.com/office/powerpoint/2010/main" val="127702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667985-86B2-4628-86A4-72610F1F4D55}"/>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18" name="Picture Placeholder 2">
            <a:extLst>
              <a:ext uri="{FF2B5EF4-FFF2-40B4-BE49-F238E27FC236}">
                <a16:creationId xmlns:a16="http://schemas.microsoft.com/office/drawing/2014/main" id="{DAF5DB4C-8427-4A5B-8984-EEFED45ED2C8}"/>
              </a:ext>
            </a:extLst>
          </p:cNvPr>
          <p:cNvSpPr>
            <a:spLocks noGrp="1"/>
          </p:cNvSpPr>
          <p:nvPr>
            <p:ph type="pic" sz="quarter" idx="24"/>
          </p:nvPr>
        </p:nvSpPr>
        <p:spPr>
          <a:xfrm>
            <a:off x="628651" y="1778000"/>
            <a:ext cx="3949700" cy="3862356"/>
          </a:xfrm>
          <a:prstGeom prst="rect">
            <a:avLst/>
          </a:prstGeom>
        </p:spPr>
        <p:txBody>
          <a:bodyPr/>
          <a:lstStyle>
            <a:lvl1pPr marL="0" indent="0" algn="ctr">
              <a:buNone/>
              <a:defRPr/>
            </a:lvl1pPr>
          </a:lstStyle>
          <a:p>
            <a:r>
              <a:rPr lang="en-US"/>
              <a:t>Click icon to add picture</a:t>
            </a:r>
            <a:endParaRPr lang="en-US" dirty="0"/>
          </a:p>
        </p:txBody>
      </p:sp>
      <p:sp>
        <p:nvSpPr>
          <p:cNvPr id="20" name="Text Placeholder 23">
            <a:extLst>
              <a:ext uri="{FF2B5EF4-FFF2-40B4-BE49-F238E27FC236}">
                <a16:creationId xmlns:a16="http://schemas.microsoft.com/office/drawing/2014/main" id="{E944CE23-C3C8-4B6A-8551-D99AC8A21648}"/>
              </a:ext>
            </a:extLst>
          </p:cNvPr>
          <p:cNvSpPr>
            <a:spLocks noGrp="1"/>
          </p:cNvSpPr>
          <p:nvPr>
            <p:ph type="body" sz="quarter" idx="11"/>
          </p:nvPr>
        </p:nvSpPr>
        <p:spPr>
          <a:xfrm>
            <a:off x="5808550" y="1778000"/>
            <a:ext cx="5773849" cy="549866"/>
          </a:xfrm>
          <a:prstGeom prst="rect">
            <a:avLst/>
          </a:prstGeom>
          <a:solidFill>
            <a:schemeClr val="accent6">
              <a:lumMod val="95000"/>
            </a:schemeClr>
          </a:solidFill>
        </p:spPr>
        <p:txBody>
          <a:bodyPr lIns="182880" rIns="0" anchor="ctr">
            <a:normAutofit/>
          </a:bodyPr>
          <a:lstStyle>
            <a:lvl1pPr marL="0" indent="0">
              <a:buNone/>
              <a:defRPr sz="2000">
                <a:solidFill>
                  <a:schemeClr val="tx1"/>
                </a:solidFill>
              </a:defRPr>
            </a:lvl1pPr>
          </a:lstStyle>
          <a:p>
            <a:pPr lvl="0"/>
            <a:r>
              <a:rPr lang="en-US"/>
              <a:t>Click to edit Master text styles</a:t>
            </a:r>
          </a:p>
        </p:txBody>
      </p:sp>
      <p:sp>
        <p:nvSpPr>
          <p:cNvPr id="21" name="Text Placeholder 23">
            <a:extLst>
              <a:ext uri="{FF2B5EF4-FFF2-40B4-BE49-F238E27FC236}">
                <a16:creationId xmlns:a16="http://schemas.microsoft.com/office/drawing/2014/main" id="{84DDEDBB-1EB6-4BC2-95C3-2DEED22C15EF}"/>
              </a:ext>
            </a:extLst>
          </p:cNvPr>
          <p:cNvSpPr>
            <a:spLocks noGrp="1"/>
          </p:cNvSpPr>
          <p:nvPr>
            <p:ph type="body" sz="quarter" idx="12" hasCustomPrompt="1"/>
          </p:nvPr>
        </p:nvSpPr>
        <p:spPr>
          <a:xfrm>
            <a:off x="5088298" y="1778000"/>
            <a:ext cx="720249" cy="549866"/>
          </a:xfrm>
          <a:prstGeom prst="rect">
            <a:avLst/>
          </a:prstGeom>
          <a:solidFill>
            <a:schemeClr val="accent1"/>
          </a:solidFill>
        </p:spPr>
        <p:txBody>
          <a:bodyPr lIns="0" rIns="0" anchor="ctr">
            <a:normAutofit/>
          </a:bodyPr>
          <a:lstStyle>
            <a:lvl1pPr marL="0" indent="0" algn="ctr">
              <a:spcAft>
                <a:spcPts val="0"/>
              </a:spcAft>
              <a:buNone/>
              <a:defRPr sz="2000">
                <a:solidFill>
                  <a:schemeClr val="bg1"/>
                </a:solidFill>
              </a:defRPr>
            </a:lvl1pPr>
          </a:lstStyle>
          <a:p>
            <a:pPr lvl="0"/>
            <a:r>
              <a:rPr lang="en-US" dirty="0"/>
              <a:t>#</a:t>
            </a:r>
          </a:p>
        </p:txBody>
      </p:sp>
      <p:sp>
        <p:nvSpPr>
          <p:cNvPr id="22" name="Text Placeholder 23">
            <a:extLst>
              <a:ext uri="{FF2B5EF4-FFF2-40B4-BE49-F238E27FC236}">
                <a16:creationId xmlns:a16="http://schemas.microsoft.com/office/drawing/2014/main" id="{C8C1C29C-99F8-4760-A846-FA5F40A96ED4}"/>
              </a:ext>
            </a:extLst>
          </p:cNvPr>
          <p:cNvSpPr>
            <a:spLocks noGrp="1"/>
          </p:cNvSpPr>
          <p:nvPr>
            <p:ph type="body" sz="quarter" idx="26"/>
          </p:nvPr>
        </p:nvSpPr>
        <p:spPr>
          <a:xfrm>
            <a:off x="5808548" y="2438944"/>
            <a:ext cx="5773849" cy="549866"/>
          </a:xfrm>
          <a:prstGeom prst="rect">
            <a:avLst/>
          </a:prstGeom>
          <a:solidFill>
            <a:schemeClr val="accent6">
              <a:lumMod val="95000"/>
            </a:schemeClr>
          </a:solidFill>
        </p:spPr>
        <p:txBody>
          <a:bodyPr lIns="182880" rIns="0" anchor="ctr">
            <a:normAutofit/>
          </a:bodyPr>
          <a:lstStyle>
            <a:lvl1pPr marL="0" indent="0">
              <a:buNone/>
              <a:defRPr sz="2000">
                <a:solidFill>
                  <a:schemeClr val="tx1"/>
                </a:solidFill>
              </a:defRPr>
            </a:lvl1pPr>
          </a:lstStyle>
          <a:p>
            <a:pPr lvl="0"/>
            <a:r>
              <a:rPr lang="en-US"/>
              <a:t>Click to edit Master text styles</a:t>
            </a:r>
          </a:p>
        </p:txBody>
      </p:sp>
      <p:sp>
        <p:nvSpPr>
          <p:cNvPr id="23" name="Text Placeholder 23">
            <a:extLst>
              <a:ext uri="{FF2B5EF4-FFF2-40B4-BE49-F238E27FC236}">
                <a16:creationId xmlns:a16="http://schemas.microsoft.com/office/drawing/2014/main" id="{6523DAF2-846E-4E46-BF2F-FE9E3A072D87}"/>
              </a:ext>
            </a:extLst>
          </p:cNvPr>
          <p:cNvSpPr>
            <a:spLocks noGrp="1"/>
          </p:cNvSpPr>
          <p:nvPr>
            <p:ph type="body" sz="quarter" idx="27" hasCustomPrompt="1"/>
          </p:nvPr>
        </p:nvSpPr>
        <p:spPr>
          <a:xfrm>
            <a:off x="5088296" y="2438944"/>
            <a:ext cx="720249" cy="549866"/>
          </a:xfrm>
          <a:prstGeom prst="rect">
            <a:avLst/>
          </a:prstGeom>
          <a:solidFill>
            <a:schemeClr val="accent1"/>
          </a:solidFill>
        </p:spPr>
        <p:txBody>
          <a:bodyPr lIns="0" rIns="0" anchor="ctr">
            <a:normAutofit/>
          </a:bodyPr>
          <a:lstStyle>
            <a:lvl1pPr marL="0" indent="0" algn="ctr">
              <a:spcAft>
                <a:spcPts val="0"/>
              </a:spcAft>
              <a:buNone/>
              <a:defRPr sz="2000">
                <a:solidFill>
                  <a:schemeClr val="bg1"/>
                </a:solidFill>
              </a:defRPr>
            </a:lvl1pPr>
          </a:lstStyle>
          <a:p>
            <a:pPr lvl="0"/>
            <a:r>
              <a:rPr lang="en-US" dirty="0"/>
              <a:t>#</a:t>
            </a:r>
          </a:p>
        </p:txBody>
      </p:sp>
      <p:sp>
        <p:nvSpPr>
          <p:cNvPr id="24" name="Text Placeholder 23">
            <a:extLst>
              <a:ext uri="{FF2B5EF4-FFF2-40B4-BE49-F238E27FC236}">
                <a16:creationId xmlns:a16="http://schemas.microsoft.com/office/drawing/2014/main" id="{C3821240-E735-400E-9F40-27A26D604A91}"/>
              </a:ext>
            </a:extLst>
          </p:cNvPr>
          <p:cNvSpPr>
            <a:spLocks noGrp="1"/>
          </p:cNvSpPr>
          <p:nvPr>
            <p:ph type="body" sz="quarter" idx="28"/>
          </p:nvPr>
        </p:nvSpPr>
        <p:spPr>
          <a:xfrm>
            <a:off x="5808548" y="3099888"/>
            <a:ext cx="5773849" cy="549866"/>
          </a:xfrm>
          <a:prstGeom prst="rect">
            <a:avLst/>
          </a:prstGeom>
          <a:solidFill>
            <a:schemeClr val="accent6">
              <a:lumMod val="95000"/>
            </a:schemeClr>
          </a:solidFill>
        </p:spPr>
        <p:txBody>
          <a:bodyPr lIns="182880" rIns="0" anchor="ctr">
            <a:normAutofit/>
          </a:bodyPr>
          <a:lstStyle>
            <a:lvl1pPr marL="0" indent="0">
              <a:buNone/>
              <a:defRPr sz="2000">
                <a:solidFill>
                  <a:schemeClr val="tx1"/>
                </a:solidFill>
              </a:defRPr>
            </a:lvl1pPr>
          </a:lstStyle>
          <a:p>
            <a:pPr lvl="0"/>
            <a:r>
              <a:rPr lang="en-US"/>
              <a:t>Click to edit Master text styles</a:t>
            </a:r>
          </a:p>
        </p:txBody>
      </p:sp>
      <p:sp>
        <p:nvSpPr>
          <p:cNvPr id="25" name="Text Placeholder 23">
            <a:extLst>
              <a:ext uri="{FF2B5EF4-FFF2-40B4-BE49-F238E27FC236}">
                <a16:creationId xmlns:a16="http://schemas.microsoft.com/office/drawing/2014/main" id="{4F92CD54-B27D-4739-987E-A60F96E16051}"/>
              </a:ext>
            </a:extLst>
          </p:cNvPr>
          <p:cNvSpPr>
            <a:spLocks noGrp="1"/>
          </p:cNvSpPr>
          <p:nvPr>
            <p:ph type="body" sz="quarter" idx="29" hasCustomPrompt="1"/>
          </p:nvPr>
        </p:nvSpPr>
        <p:spPr>
          <a:xfrm>
            <a:off x="5088296" y="3099888"/>
            <a:ext cx="720249" cy="549866"/>
          </a:xfrm>
          <a:prstGeom prst="rect">
            <a:avLst/>
          </a:prstGeom>
          <a:solidFill>
            <a:schemeClr val="accent1"/>
          </a:solidFill>
        </p:spPr>
        <p:txBody>
          <a:bodyPr lIns="0" rIns="0" anchor="ctr">
            <a:normAutofit/>
          </a:bodyPr>
          <a:lstStyle>
            <a:lvl1pPr marL="0" indent="0" algn="ctr">
              <a:spcAft>
                <a:spcPts val="0"/>
              </a:spcAft>
              <a:buNone/>
              <a:defRPr sz="2000">
                <a:solidFill>
                  <a:schemeClr val="bg1"/>
                </a:solidFill>
              </a:defRPr>
            </a:lvl1pPr>
          </a:lstStyle>
          <a:p>
            <a:pPr lvl="0"/>
            <a:r>
              <a:rPr lang="en-US" dirty="0"/>
              <a:t>#</a:t>
            </a:r>
          </a:p>
        </p:txBody>
      </p:sp>
      <p:sp>
        <p:nvSpPr>
          <p:cNvPr id="26" name="Text Placeholder 23">
            <a:extLst>
              <a:ext uri="{FF2B5EF4-FFF2-40B4-BE49-F238E27FC236}">
                <a16:creationId xmlns:a16="http://schemas.microsoft.com/office/drawing/2014/main" id="{CB9EA447-6449-4632-A254-69EA5A8EF8B5}"/>
              </a:ext>
            </a:extLst>
          </p:cNvPr>
          <p:cNvSpPr>
            <a:spLocks noGrp="1"/>
          </p:cNvSpPr>
          <p:nvPr>
            <p:ph type="body" sz="quarter" idx="30"/>
          </p:nvPr>
        </p:nvSpPr>
        <p:spPr>
          <a:xfrm>
            <a:off x="5808548" y="3760832"/>
            <a:ext cx="5773849" cy="549866"/>
          </a:xfrm>
          <a:prstGeom prst="rect">
            <a:avLst/>
          </a:prstGeom>
          <a:solidFill>
            <a:schemeClr val="accent6">
              <a:lumMod val="95000"/>
            </a:schemeClr>
          </a:solidFill>
        </p:spPr>
        <p:txBody>
          <a:bodyPr lIns="182880" rIns="0" anchor="ctr">
            <a:normAutofit/>
          </a:bodyPr>
          <a:lstStyle>
            <a:lvl1pPr marL="0" indent="0">
              <a:buNone/>
              <a:defRPr sz="2000">
                <a:solidFill>
                  <a:schemeClr val="tx1"/>
                </a:solidFill>
              </a:defRPr>
            </a:lvl1pPr>
          </a:lstStyle>
          <a:p>
            <a:pPr lvl="0"/>
            <a:r>
              <a:rPr lang="en-US"/>
              <a:t>Click to edit Master text styles</a:t>
            </a:r>
          </a:p>
        </p:txBody>
      </p:sp>
      <p:sp>
        <p:nvSpPr>
          <p:cNvPr id="27" name="Text Placeholder 23">
            <a:extLst>
              <a:ext uri="{FF2B5EF4-FFF2-40B4-BE49-F238E27FC236}">
                <a16:creationId xmlns:a16="http://schemas.microsoft.com/office/drawing/2014/main" id="{8B4BB595-CCE7-4BC3-8E34-DBF49A642DF8}"/>
              </a:ext>
            </a:extLst>
          </p:cNvPr>
          <p:cNvSpPr>
            <a:spLocks noGrp="1"/>
          </p:cNvSpPr>
          <p:nvPr>
            <p:ph type="body" sz="quarter" idx="31" hasCustomPrompt="1"/>
          </p:nvPr>
        </p:nvSpPr>
        <p:spPr>
          <a:xfrm>
            <a:off x="5088296" y="3760832"/>
            <a:ext cx="720249" cy="549866"/>
          </a:xfrm>
          <a:prstGeom prst="rect">
            <a:avLst/>
          </a:prstGeom>
          <a:solidFill>
            <a:schemeClr val="accent1"/>
          </a:solidFill>
        </p:spPr>
        <p:txBody>
          <a:bodyPr lIns="0" rIns="0" anchor="ctr">
            <a:normAutofit/>
          </a:bodyPr>
          <a:lstStyle>
            <a:lvl1pPr marL="0" indent="0" algn="ctr">
              <a:spcAft>
                <a:spcPts val="0"/>
              </a:spcAft>
              <a:buNone/>
              <a:defRPr sz="2000">
                <a:solidFill>
                  <a:schemeClr val="bg1"/>
                </a:solidFill>
              </a:defRPr>
            </a:lvl1pPr>
          </a:lstStyle>
          <a:p>
            <a:pPr lvl="0"/>
            <a:r>
              <a:rPr lang="en-US" dirty="0"/>
              <a:t>#</a:t>
            </a:r>
          </a:p>
        </p:txBody>
      </p:sp>
      <p:sp>
        <p:nvSpPr>
          <p:cNvPr id="28" name="Text Placeholder 23">
            <a:extLst>
              <a:ext uri="{FF2B5EF4-FFF2-40B4-BE49-F238E27FC236}">
                <a16:creationId xmlns:a16="http://schemas.microsoft.com/office/drawing/2014/main" id="{7F2035C6-C3D1-4C72-B009-2157B72F6603}"/>
              </a:ext>
            </a:extLst>
          </p:cNvPr>
          <p:cNvSpPr>
            <a:spLocks noGrp="1"/>
          </p:cNvSpPr>
          <p:nvPr>
            <p:ph type="body" sz="quarter" idx="32"/>
          </p:nvPr>
        </p:nvSpPr>
        <p:spPr>
          <a:xfrm>
            <a:off x="5808548" y="4421776"/>
            <a:ext cx="5773849" cy="549866"/>
          </a:xfrm>
          <a:prstGeom prst="rect">
            <a:avLst/>
          </a:prstGeom>
          <a:solidFill>
            <a:schemeClr val="accent6">
              <a:lumMod val="95000"/>
            </a:schemeClr>
          </a:solidFill>
        </p:spPr>
        <p:txBody>
          <a:bodyPr lIns="182880" rIns="0" anchor="ctr">
            <a:normAutofit/>
          </a:bodyPr>
          <a:lstStyle>
            <a:lvl1pPr marL="0" indent="0">
              <a:buNone/>
              <a:defRPr sz="2000">
                <a:solidFill>
                  <a:schemeClr val="tx1"/>
                </a:solidFill>
              </a:defRPr>
            </a:lvl1pPr>
          </a:lstStyle>
          <a:p>
            <a:pPr lvl="0"/>
            <a:r>
              <a:rPr lang="en-US"/>
              <a:t>Click to edit Master text styles</a:t>
            </a:r>
          </a:p>
        </p:txBody>
      </p:sp>
      <p:sp>
        <p:nvSpPr>
          <p:cNvPr id="29" name="Text Placeholder 23">
            <a:extLst>
              <a:ext uri="{FF2B5EF4-FFF2-40B4-BE49-F238E27FC236}">
                <a16:creationId xmlns:a16="http://schemas.microsoft.com/office/drawing/2014/main" id="{947AF548-3306-4F54-993F-74C169F1E2FB}"/>
              </a:ext>
            </a:extLst>
          </p:cNvPr>
          <p:cNvSpPr>
            <a:spLocks noGrp="1"/>
          </p:cNvSpPr>
          <p:nvPr>
            <p:ph type="body" sz="quarter" idx="33" hasCustomPrompt="1"/>
          </p:nvPr>
        </p:nvSpPr>
        <p:spPr>
          <a:xfrm>
            <a:off x="5088296" y="4421776"/>
            <a:ext cx="720249" cy="549866"/>
          </a:xfrm>
          <a:prstGeom prst="rect">
            <a:avLst/>
          </a:prstGeom>
          <a:solidFill>
            <a:schemeClr val="accent1"/>
          </a:solidFill>
        </p:spPr>
        <p:txBody>
          <a:bodyPr lIns="0" rIns="0" anchor="ctr">
            <a:normAutofit/>
          </a:bodyPr>
          <a:lstStyle>
            <a:lvl1pPr marL="0" indent="0" algn="ctr">
              <a:spcAft>
                <a:spcPts val="0"/>
              </a:spcAft>
              <a:buNone/>
              <a:defRPr sz="2000">
                <a:solidFill>
                  <a:schemeClr val="bg1"/>
                </a:solidFill>
              </a:defRPr>
            </a:lvl1pPr>
          </a:lstStyle>
          <a:p>
            <a:pPr lvl="0"/>
            <a:r>
              <a:rPr lang="en-US" dirty="0"/>
              <a:t>#</a:t>
            </a:r>
          </a:p>
        </p:txBody>
      </p:sp>
      <p:sp>
        <p:nvSpPr>
          <p:cNvPr id="30" name="Text Placeholder 23">
            <a:extLst>
              <a:ext uri="{FF2B5EF4-FFF2-40B4-BE49-F238E27FC236}">
                <a16:creationId xmlns:a16="http://schemas.microsoft.com/office/drawing/2014/main" id="{B7285F26-4012-4C77-91A1-3B7B6935111B}"/>
              </a:ext>
            </a:extLst>
          </p:cNvPr>
          <p:cNvSpPr>
            <a:spLocks noGrp="1"/>
          </p:cNvSpPr>
          <p:nvPr>
            <p:ph type="body" sz="quarter" idx="34"/>
          </p:nvPr>
        </p:nvSpPr>
        <p:spPr>
          <a:xfrm>
            <a:off x="5808548" y="5079795"/>
            <a:ext cx="5773849" cy="549866"/>
          </a:xfrm>
          <a:prstGeom prst="rect">
            <a:avLst/>
          </a:prstGeom>
          <a:solidFill>
            <a:schemeClr val="accent6">
              <a:lumMod val="95000"/>
            </a:schemeClr>
          </a:solidFill>
        </p:spPr>
        <p:txBody>
          <a:bodyPr lIns="182880" rIns="0" anchor="ctr">
            <a:normAutofit/>
          </a:bodyPr>
          <a:lstStyle>
            <a:lvl1pPr marL="0" indent="0">
              <a:buNone/>
              <a:defRPr sz="2000">
                <a:solidFill>
                  <a:schemeClr val="tx1"/>
                </a:solidFill>
              </a:defRPr>
            </a:lvl1pPr>
          </a:lstStyle>
          <a:p>
            <a:pPr lvl="0"/>
            <a:r>
              <a:rPr lang="en-US"/>
              <a:t>Click to edit Master text styles</a:t>
            </a:r>
          </a:p>
        </p:txBody>
      </p:sp>
      <p:sp>
        <p:nvSpPr>
          <p:cNvPr id="31" name="Text Placeholder 23">
            <a:extLst>
              <a:ext uri="{FF2B5EF4-FFF2-40B4-BE49-F238E27FC236}">
                <a16:creationId xmlns:a16="http://schemas.microsoft.com/office/drawing/2014/main" id="{10B5D3CE-3525-4F01-A375-38964E903A3E}"/>
              </a:ext>
            </a:extLst>
          </p:cNvPr>
          <p:cNvSpPr>
            <a:spLocks noGrp="1"/>
          </p:cNvSpPr>
          <p:nvPr>
            <p:ph type="body" sz="quarter" idx="35" hasCustomPrompt="1"/>
          </p:nvPr>
        </p:nvSpPr>
        <p:spPr>
          <a:xfrm>
            <a:off x="5088296" y="5079795"/>
            <a:ext cx="720249" cy="549866"/>
          </a:xfrm>
          <a:prstGeom prst="rect">
            <a:avLst/>
          </a:prstGeom>
          <a:solidFill>
            <a:schemeClr val="accent1"/>
          </a:solidFill>
        </p:spPr>
        <p:txBody>
          <a:bodyPr lIns="0" rIns="0" anchor="ctr">
            <a:normAutofit/>
          </a:bodyPr>
          <a:lstStyle>
            <a:lvl1pPr marL="0" indent="0" algn="ctr">
              <a:spcAft>
                <a:spcPts val="0"/>
              </a:spcAft>
              <a:buNone/>
              <a:defRPr sz="2000">
                <a:solidFill>
                  <a:schemeClr val="bg1"/>
                </a:solidFill>
              </a:defRPr>
            </a:lvl1pPr>
          </a:lstStyle>
          <a:p>
            <a:pPr lvl="0"/>
            <a:r>
              <a:rPr lang="en-US" dirty="0"/>
              <a:t>#</a:t>
            </a:r>
          </a:p>
        </p:txBody>
      </p:sp>
      <p:sp>
        <p:nvSpPr>
          <p:cNvPr id="35" name="Title 7">
            <a:extLst>
              <a:ext uri="{FF2B5EF4-FFF2-40B4-BE49-F238E27FC236}">
                <a16:creationId xmlns:a16="http://schemas.microsoft.com/office/drawing/2014/main" id="{872B4219-BCB2-4C1B-8ACD-1CDA67A01457}"/>
              </a:ext>
            </a:extLst>
          </p:cNvPr>
          <p:cNvSpPr>
            <a:spLocks noGrp="1"/>
          </p:cNvSpPr>
          <p:nvPr>
            <p:ph type="title" hasCustomPrompt="1"/>
          </p:nvPr>
        </p:nvSpPr>
        <p:spPr>
          <a:xfrm>
            <a:off x="627701" y="586822"/>
            <a:ext cx="10954700" cy="660966"/>
          </a:xfrm>
        </p:spPr>
        <p:txBody>
          <a:bodyPr/>
          <a:lstStyle>
            <a:lvl1pPr>
              <a:defRPr/>
            </a:lvl1pPr>
          </a:lstStyle>
          <a:p>
            <a:r>
              <a:rPr lang="en-US" dirty="0"/>
              <a:t>Agenda</a:t>
            </a:r>
          </a:p>
        </p:txBody>
      </p:sp>
    </p:spTree>
    <p:extLst>
      <p:ext uri="{BB962C8B-B14F-4D97-AF65-F5344CB8AC3E}">
        <p14:creationId xmlns:p14="http://schemas.microsoft.com/office/powerpoint/2010/main" val="1446924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809600-F880-4C5A-B002-3AC2678E4B15}"/>
              </a:ext>
            </a:extLst>
          </p:cNvPr>
          <p:cNvSpPr>
            <a:spLocks noGrp="1"/>
          </p:cNvSpPr>
          <p:nvPr>
            <p:ph type="sldNum" sz="quarter" idx="10"/>
          </p:nvPr>
        </p:nvSpPr>
        <p:spPr/>
        <p:txBody>
          <a:bodyPr/>
          <a:lstStyle/>
          <a:p>
            <a:fld id="{AE46914A-69DF-4616-B894-AD41808293FA}" type="slidenum">
              <a:rPr lang="en-US" smtClean="0"/>
              <a:pPr/>
              <a:t>‹#›</a:t>
            </a:fld>
            <a:endParaRPr lang="en-US" dirty="0"/>
          </a:p>
        </p:txBody>
      </p:sp>
    </p:spTree>
    <p:extLst>
      <p:ext uri="{BB962C8B-B14F-4D97-AF65-F5344CB8AC3E}">
        <p14:creationId xmlns:p14="http://schemas.microsoft.com/office/powerpoint/2010/main" val="3384635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95B475-B1CE-471B-954B-48C4C1C98F7E}"/>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5" name="Title 1">
            <a:extLst>
              <a:ext uri="{FF2B5EF4-FFF2-40B4-BE49-F238E27FC236}">
                <a16:creationId xmlns:a16="http://schemas.microsoft.com/office/drawing/2014/main" id="{6EDAEB2C-691D-4E40-9D4C-42DDFB685979}"/>
              </a:ext>
            </a:extLst>
          </p:cNvPr>
          <p:cNvSpPr>
            <a:spLocks noGrp="1"/>
          </p:cNvSpPr>
          <p:nvPr>
            <p:ph type="title"/>
          </p:nvPr>
        </p:nvSpPr>
        <p:spPr>
          <a:xfrm>
            <a:off x="636459" y="647524"/>
            <a:ext cx="10939242" cy="61930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186591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ayou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3485-032E-4984-B73D-9DDB6383BFF8}"/>
              </a:ext>
            </a:extLst>
          </p:cNvPr>
          <p:cNvSpPr>
            <a:spLocks noGrp="1"/>
          </p:cNvSpPr>
          <p:nvPr>
            <p:ph type="title"/>
          </p:nvPr>
        </p:nvSpPr>
        <p:spPr>
          <a:xfrm>
            <a:off x="636459" y="647524"/>
            <a:ext cx="10979436" cy="619302"/>
          </a:xfrm>
          <a:prstGeom prst="rect">
            <a:avLst/>
          </a:prstGeo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A739496-532D-4F6B-96B8-931DCE0E15D5}"/>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5" name="Text Placeholder 4">
            <a:extLst>
              <a:ext uri="{FF2B5EF4-FFF2-40B4-BE49-F238E27FC236}">
                <a16:creationId xmlns:a16="http://schemas.microsoft.com/office/drawing/2014/main" id="{615D732A-735F-47CA-8942-8F44494AECEB}"/>
              </a:ext>
            </a:extLst>
          </p:cNvPr>
          <p:cNvSpPr>
            <a:spLocks noGrp="1"/>
          </p:cNvSpPr>
          <p:nvPr>
            <p:ph type="body" sz="quarter" idx="11" hasCustomPrompt="1"/>
          </p:nvPr>
        </p:nvSpPr>
        <p:spPr>
          <a:xfrm>
            <a:off x="636587" y="1471204"/>
            <a:ext cx="10979307" cy="3915591"/>
          </a:xfrm>
          <a:prstGeom prst="rect">
            <a:avLst/>
          </a:prstGeom>
        </p:spPr>
        <p:txBody>
          <a:bodyPr>
            <a:noAutofit/>
          </a:bodyPr>
          <a:lstStyle>
            <a:lvl1pPr>
              <a:defRPr sz="2400">
                <a:solidFill>
                  <a:srgbClr val="9D9D9D"/>
                </a:solidFill>
              </a:defRPr>
            </a:lvl1pPr>
            <a:lvl2pPr>
              <a:defRPr sz="2000">
                <a:solidFill>
                  <a:srgbClr val="9D9D9D"/>
                </a:solidFill>
              </a:defRPr>
            </a:lvl2pPr>
            <a:lvl3pPr>
              <a:defRPr sz="1800">
                <a:solidFill>
                  <a:srgbClr val="9D9D9D"/>
                </a:solidFill>
              </a:defRPr>
            </a:lvl3pPr>
            <a:lvl4pPr>
              <a:defRPr sz="1600">
                <a:solidFill>
                  <a:srgbClr val="9D9D9D"/>
                </a:solidFill>
              </a:defRPr>
            </a:lvl4pPr>
            <a:lvl5pPr>
              <a:defRPr sz="1400">
                <a:solidFill>
                  <a:srgbClr val="9D9D9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367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ayout Subhea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3485-032E-4984-B73D-9DDB6383BFF8}"/>
              </a:ext>
            </a:extLst>
          </p:cNvPr>
          <p:cNvSpPr>
            <a:spLocks noGrp="1"/>
          </p:cNvSpPr>
          <p:nvPr>
            <p:ph type="title"/>
          </p:nvPr>
        </p:nvSpPr>
        <p:spPr>
          <a:xfrm>
            <a:off x="636459" y="647524"/>
            <a:ext cx="10918954" cy="619302"/>
          </a:xfrm>
          <a:prstGeom prst="rect">
            <a:avLst/>
          </a:prstGeo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A739496-532D-4F6B-96B8-931DCE0E15D5}"/>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5" name="Text Placeholder 4">
            <a:extLst>
              <a:ext uri="{FF2B5EF4-FFF2-40B4-BE49-F238E27FC236}">
                <a16:creationId xmlns:a16="http://schemas.microsoft.com/office/drawing/2014/main" id="{615D732A-735F-47CA-8942-8F44494AECEB}"/>
              </a:ext>
            </a:extLst>
          </p:cNvPr>
          <p:cNvSpPr>
            <a:spLocks noGrp="1"/>
          </p:cNvSpPr>
          <p:nvPr>
            <p:ph type="body" sz="quarter" idx="11" hasCustomPrompt="1"/>
          </p:nvPr>
        </p:nvSpPr>
        <p:spPr>
          <a:xfrm>
            <a:off x="636587" y="1881273"/>
            <a:ext cx="10918825" cy="3915591"/>
          </a:xfrm>
          <a:prstGeom prst="rect">
            <a:avLst/>
          </a:prstGeom>
        </p:spPr>
        <p:txBody>
          <a:bodyPr>
            <a:noAutofit/>
          </a:bodyPr>
          <a:lstStyle>
            <a:lvl1pPr>
              <a:defRPr sz="2400">
                <a:solidFill>
                  <a:srgbClr val="9D9D9D"/>
                </a:solidFill>
              </a:defRPr>
            </a:lvl1pPr>
            <a:lvl2pPr>
              <a:defRPr sz="2000">
                <a:solidFill>
                  <a:srgbClr val="9D9D9D"/>
                </a:solidFill>
              </a:defRPr>
            </a:lvl2pPr>
            <a:lvl3pPr>
              <a:defRPr sz="1800">
                <a:solidFill>
                  <a:srgbClr val="9D9D9D"/>
                </a:solidFill>
              </a:defRPr>
            </a:lvl3pPr>
            <a:lvl4pPr>
              <a:defRPr sz="1600">
                <a:solidFill>
                  <a:srgbClr val="9D9D9D"/>
                </a:solidFill>
              </a:defRPr>
            </a:lvl4pPr>
            <a:lvl5pPr>
              <a:defRPr sz="1400">
                <a:solidFill>
                  <a:srgbClr val="9D9D9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1B1E542D-E904-4D51-A5A2-5597DB1D3D38}"/>
              </a:ext>
            </a:extLst>
          </p:cNvPr>
          <p:cNvSpPr>
            <a:spLocks noGrp="1"/>
          </p:cNvSpPr>
          <p:nvPr>
            <p:ph type="body" sz="quarter" idx="12" hasCustomPrompt="1"/>
          </p:nvPr>
        </p:nvSpPr>
        <p:spPr>
          <a:xfrm>
            <a:off x="636587" y="1232520"/>
            <a:ext cx="10918826" cy="495300"/>
          </a:xfrm>
          <a:prstGeom prst="rect">
            <a:avLst/>
          </a:prstGeom>
        </p:spPr>
        <p:txBody>
          <a:bodyPr>
            <a:noAutofit/>
          </a:bodyPr>
          <a:lstStyle>
            <a:lvl1pPr marL="0" indent="0">
              <a:buNone/>
              <a:defRPr lang="en-US" sz="22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Tree>
    <p:extLst>
      <p:ext uri="{BB962C8B-B14F-4D97-AF65-F5344CB8AC3E}">
        <p14:creationId xmlns:p14="http://schemas.microsoft.com/office/powerpoint/2010/main" val="3992319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F93EA-11C9-459D-839D-D8DD259FACB2}"/>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12" name="Title 1">
            <a:extLst>
              <a:ext uri="{FF2B5EF4-FFF2-40B4-BE49-F238E27FC236}">
                <a16:creationId xmlns:a16="http://schemas.microsoft.com/office/drawing/2014/main" id="{E37F9FD8-1D60-4701-A7AB-6C292C8EBC32}"/>
              </a:ext>
            </a:extLst>
          </p:cNvPr>
          <p:cNvSpPr>
            <a:spLocks noGrp="1"/>
          </p:cNvSpPr>
          <p:nvPr>
            <p:ph type="title"/>
          </p:nvPr>
        </p:nvSpPr>
        <p:spPr>
          <a:xfrm>
            <a:off x="636459" y="647524"/>
            <a:ext cx="10926890" cy="619302"/>
          </a:xfrm>
          <a:prstGeom prst="rect">
            <a:avLst/>
          </a:prstGeom>
        </p:spPr>
        <p:txBody>
          <a:bodyPr/>
          <a:lstStyle/>
          <a:p>
            <a:r>
              <a:rPr lang="en-US"/>
              <a:t>Click to edit Master title style</a:t>
            </a:r>
            <a:endParaRPr lang="en-US" dirty="0"/>
          </a:p>
        </p:txBody>
      </p:sp>
      <p:sp>
        <p:nvSpPr>
          <p:cNvPr id="13" name="Text Placeholder 7">
            <a:extLst>
              <a:ext uri="{FF2B5EF4-FFF2-40B4-BE49-F238E27FC236}">
                <a16:creationId xmlns:a16="http://schemas.microsoft.com/office/drawing/2014/main" id="{71BE21C5-38B7-4662-ACB6-803CBF2308F7}"/>
              </a:ext>
            </a:extLst>
          </p:cNvPr>
          <p:cNvSpPr>
            <a:spLocks noGrp="1"/>
          </p:cNvSpPr>
          <p:nvPr>
            <p:ph type="body" sz="quarter" idx="12" hasCustomPrompt="1"/>
          </p:nvPr>
        </p:nvSpPr>
        <p:spPr>
          <a:xfrm>
            <a:off x="636587" y="1232520"/>
            <a:ext cx="10945814" cy="495300"/>
          </a:xfrm>
          <a:prstGeom prst="rect">
            <a:avLst/>
          </a:prstGeom>
        </p:spPr>
        <p:txBody>
          <a:bodyPr>
            <a:noAutofit/>
          </a:bodyPr>
          <a:lstStyle>
            <a:lvl1pPr marL="0" indent="0">
              <a:buNone/>
              <a:defRPr lang="en-US" sz="22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5" name="Content Placeholder 2">
            <a:extLst>
              <a:ext uri="{FF2B5EF4-FFF2-40B4-BE49-F238E27FC236}">
                <a16:creationId xmlns:a16="http://schemas.microsoft.com/office/drawing/2014/main" id="{122D7A0D-0132-4E5B-B764-207B3EEB68D9}"/>
              </a:ext>
            </a:extLst>
          </p:cNvPr>
          <p:cNvSpPr>
            <a:spLocks noGrp="1"/>
          </p:cNvSpPr>
          <p:nvPr>
            <p:ph sz="half" idx="13"/>
          </p:nvPr>
        </p:nvSpPr>
        <p:spPr>
          <a:xfrm>
            <a:off x="6255591" y="1889082"/>
            <a:ext cx="5308709" cy="4190166"/>
          </a:xfrm>
          <a:prstGeom prst="rect">
            <a:avLst/>
          </a:prstGeom>
        </p:spPr>
        <p:txBody>
          <a:bodyPr>
            <a:noAutofit/>
          </a:bodyPr>
          <a:lstStyle>
            <a:lvl1pPr>
              <a:lnSpc>
                <a:spcPct val="100000"/>
              </a:lnSpc>
              <a:spcBef>
                <a:spcPts val="0"/>
              </a:spcBef>
              <a:spcAft>
                <a:spcPts val="600"/>
              </a:spcAft>
              <a:defRPr sz="2400"/>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8990836D-0162-4F1A-95E7-155514D9F1A4}"/>
              </a:ext>
            </a:extLst>
          </p:cNvPr>
          <p:cNvSpPr>
            <a:spLocks noGrp="1"/>
          </p:cNvSpPr>
          <p:nvPr>
            <p:ph sz="half" idx="14"/>
          </p:nvPr>
        </p:nvSpPr>
        <p:spPr>
          <a:xfrm>
            <a:off x="637748" y="1889082"/>
            <a:ext cx="5308709" cy="4190166"/>
          </a:xfrm>
          <a:prstGeom prst="rect">
            <a:avLst/>
          </a:prstGeom>
        </p:spPr>
        <p:txBody>
          <a:bodyPr>
            <a:noAutofit/>
          </a:bodyPr>
          <a:lstStyle>
            <a:lvl1pPr>
              <a:lnSpc>
                <a:spcPct val="100000"/>
              </a:lnSpc>
              <a:spcBef>
                <a:spcPts val="0"/>
              </a:spcBef>
              <a:spcAft>
                <a:spcPts val="600"/>
              </a:spcAft>
              <a:defRPr sz="2400"/>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79534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hoto Left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BC0457-E12A-488F-B883-56E5B4C86506}"/>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7" name="Text Placeholder 6">
            <a:extLst>
              <a:ext uri="{FF2B5EF4-FFF2-40B4-BE49-F238E27FC236}">
                <a16:creationId xmlns:a16="http://schemas.microsoft.com/office/drawing/2014/main" id="{86D98DE9-36EA-4F55-9D73-54A69CADFCB6}"/>
              </a:ext>
            </a:extLst>
          </p:cNvPr>
          <p:cNvSpPr>
            <a:spLocks noGrp="1"/>
          </p:cNvSpPr>
          <p:nvPr>
            <p:ph type="body" sz="quarter" idx="12"/>
          </p:nvPr>
        </p:nvSpPr>
        <p:spPr>
          <a:xfrm>
            <a:off x="5345723" y="1487157"/>
            <a:ext cx="6209688" cy="4237192"/>
          </a:xfrm>
          <a:prstGeom prst="rect">
            <a:avLst/>
          </a:prstGeom>
        </p:spPr>
        <p:txBody>
          <a:bodyPr/>
          <a:lstStyle>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BE323C18-5A8E-4237-9154-D2C243F49D0F}"/>
              </a:ext>
            </a:extLst>
          </p:cNvPr>
          <p:cNvSpPr>
            <a:spLocks noGrp="1"/>
          </p:cNvSpPr>
          <p:nvPr>
            <p:ph sz="quarter" idx="11"/>
          </p:nvPr>
        </p:nvSpPr>
        <p:spPr>
          <a:xfrm>
            <a:off x="636459" y="1487156"/>
            <a:ext cx="4373691" cy="4237191"/>
          </a:xfrm>
          <a:prstGeom prst="rect">
            <a:avLst/>
          </a:prstGeom>
        </p:spPr>
        <p:txBody>
          <a:bodyPr/>
          <a:lstStyle/>
          <a:p>
            <a:pPr lvl="0"/>
            <a:r>
              <a:rPr lang="en-US"/>
              <a:t>Click to edit Master text styles</a:t>
            </a:r>
          </a:p>
        </p:txBody>
      </p:sp>
      <p:sp>
        <p:nvSpPr>
          <p:cNvPr id="8" name="Title 1">
            <a:extLst>
              <a:ext uri="{FF2B5EF4-FFF2-40B4-BE49-F238E27FC236}">
                <a16:creationId xmlns:a16="http://schemas.microsoft.com/office/drawing/2014/main" id="{A985702E-3472-42EA-A27E-F4FEF438105D}"/>
              </a:ext>
            </a:extLst>
          </p:cNvPr>
          <p:cNvSpPr>
            <a:spLocks noGrp="1"/>
          </p:cNvSpPr>
          <p:nvPr>
            <p:ph type="title"/>
          </p:nvPr>
        </p:nvSpPr>
        <p:spPr>
          <a:xfrm>
            <a:off x="636458" y="647524"/>
            <a:ext cx="10918953" cy="61930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4605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riz Title Cat Ca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01125F-ECCE-453A-A259-A08D3A7B72C7}"/>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10" name="Rectangle 9">
            <a:extLst>
              <a:ext uri="{FF2B5EF4-FFF2-40B4-BE49-F238E27FC236}">
                <a16:creationId xmlns:a16="http://schemas.microsoft.com/office/drawing/2014/main" id="{B8874BC8-6FAB-4962-BCA7-D9C5475B736C}"/>
              </a:ext>
            </a:extLst>
          </p:cNvPr>
          <p:cNvSpPr/>
          <p:nvPr userDrawn="1"/>
        </p:nvSpPr>
        <p:spPr>
          <a:xfrm>
            <a:off x="0" y="0"/>
            <a:ext cx="12191999" cy="370173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at looking at a computer&#10;&#10;Description automatically generated">
            <a:extLst>
              <a:ext uri="{FF2B5EF4-FFF2-40B4-BE49-F238E27FC236}">
                <a16:creationId xmlns:a16="http://schemas.microsoft.com/office/drawing/2014/main" id="{8BC2ACBF-E112-41DE-80A5-8108E59A1D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3"/>
          <a:stretch/>
        </p:blipFill>
        <p:spPr>
          <a:xfrm>
            <a:off x="0" y="0"/>
            <a:ext cx="12192000" cy="3701730"/>
          </a:xfrm>
          <a:prstGeom prst="rect">
            <a:avLst/>
          </a:prstGeom>
        </p:spPr>
      </p:pic>
      <p:sp>
        <p:nvSpPr>
          <p:cNvPr id="15" name="Text Placeholder 3">
            <a:extLst>
              <a:ext uri="{FF2B5EF4-FFF2-40B4-BE49-F238E27FC236}">
                <a16:creationId xmlns:a16="http://schemas.microsoft.com/office/drawing/2014/main" id="{9FA2E8D4-224D-4EA4-809D-16953F2DC573}"/>
              </a:ext>
            </a:extLst>
          </p:cNvPr>
          <p:cNvSpPr>
            <a:spLocks noGrp="1"/>
          </p:cNvSpPr>
          <p:nvPr>
            <p:ph type="body" sz="quarter" idx="12" hasCustomPrompt="1"/>
          </p:nvPr>
        </p:nvSpPr>
        <p:spPr>
          <a:xfrm>
            <a:off x="609600" y="5537024"/>
            <a:ext cx="4447117" cy="323850"/>
          </a:xfrm>
          <a:prstGeom prst="rect">
            <a:avLst/>
          </a:prstGeom>
        </p:spPr>
        <p:txBody>
          <a:bodyPr anchor="b">
            <a:noAutofit/>
          </a:bodyPr>
          <a:lstStyle>
            <a:lvl1pPr marL="0" indent="0">
              <a:spcAft>
                <a:spcPts val="0"/>
              </a:spcAft>
              <a:buNone/>
              <a:defRPr sz="1800">
                <a:solidFill>
                  <a:schemeClr val="bg1">
                    <a:lumMod val="50000"/>
                  </a:schemeClr>
                </a:solidFill>
              </a:defRPr>
            </a:lvl1pPr>
          </a:lstStyle>
          <a:p>
            <a:pPr lvl="0"/>
            <a:r>
              <a:rPr lang="en-US" dirty="0"/>
              <a:t>Presenter Name</a:t>
            </a:r>
          </a:p>
        </p:txBody>
      </p:sp>
      <p:sp>
        <p:nvSpPr>
          <p:cNvPr id="16" name="Text Placeholder 3">
            <a:extLst>
              <a:ext uri="{FF2B5EF4-FFF2-40B4-BE49-F238E27FC236}">
                <a16:creationId xmlns:a16="http://schemas.microsoft.com/office/drawing/2014/main" id="{C692D4C1-6868-4AE1-840E-9AD91721BB94}"/>
              </a:ext>
            </a:extLst>
          </p:cNvPr>
          <p:cNvSpPr>
            <a:spLocks noGrp="1"/>
          </p:cNvSpPr>
          <p:nvPr>
            <p:ph type="body" sz="quarter" idx="13" hasCustomPrompt="1"/>
          </p:nvPr>
        </p:nvSpPr>
        <p:spPr>
          <a:xfrm>
            <a:off x="609600" y="5854250"/>
            <a:ext cx="4447117" cy="323850"/>
          </a:xfrm>
          <a:prstGeom prst="rect">
            <a:avLst/>
          </a:prstGeom>
        </p:spPr>
        <p:txBody>
          <a:bodyPr anchor="ctr">
            <a:noAutofit/>
          </a:bodyPr>
          <a:lstStyle>
            <a:lvl1pPr marL="0" indent="0">
              <a:spcAft>
                <a:spcPts val="0"/>
              </a:spcAft>
              <a:buNone/>
              <a:defRPr sz="1800">
                <a:solidFill>
                  <a:schemeClr val="bg1">
                    <a:lumMod val="50000"/>
                  </a:schemeClr>
                </a:solidFill>
              </a:defRPr>
            </a:lvl1pPr>
          </a:lstStyle>
          <a:p>
            <a:pPr lvl="0"/>
            <a:r>
              <a:rPr lang="en-US" dirty="0"/>
              <a:t>Date</a:t>
            </a:r>
          </a:p>
        </p:txBody>
      </p:sp>
      <p:sp>
        <p:nvSpPr>
          <p:cNvPr id="17" name="Text Placeholder 7">
            <a:extLst>
              <a:ext uri="{FF2B5EF4-FFF2-40B4-BE49-F238E27FC236}">
                <a16:creationId xmlns:a16="http://schemas.microsoft.com/office/drawing/2014/main" id="{23B57D3A-F186-46FC-BB09-8BD499D2A1F4}"/>
              </a:ext>
            </a:extLst>
          </p:cNvPr>
          <p:cNvSpPr>
            <a:spLocks noGrp="1"/>
          </p:cNvSpPr>
          <p:nvPr>
            <p:ph type="body" sz="quarter" idx="14" hasCustomPrompt="1"/>
          </p:nvPr>
        </p:nvSpPr>
        <p:spPr>
          <a:xfrm>
            <a:off x="616491" y="4861007"/>
            <a:ext cx="10959018" cy="495300"/>
          </a:xfrm>
          <a:prstGeom prst="rect">
            <a:avLst/>
          </a:prstGeom>
        </p:spPr>
        <p:txBody>
          <a:bodyPr>
            <a:noAutofit/>
          </a:bodyPr>
          <a:lstStyle>
            <a:lvl1pPr marL="0" indent="0">
              <a:buNone/>
              <a:defRPr lang="en-US" sz="22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8" name="Title 1">
            <a:extLst>
              <a:ext uri="{FF2B5EF4-FFF2-40B4-BE49-F238E27FC236}">
                <a16:creationId xmlns:a16="http://schemas.microsoft.com/office/drawing/2014/main" id="{CB1285B4-F5D9-4707-ABC5-ACDA4BF115D1}"/>
              </a:ext>
            </a:extLst>
          </p:cNvPr>
          <p:cNvSpPr>
            <a:spLocks noGrp="1"/>
          </p:cNvSpPr>
          <p:nvPr>
            <p:ph type="title"/>
          </p:nvPr>
        </p:nvSpPr>
        <p:spPr>
          <a:xfrm>
            <a:off x="616490" y="4264274"/>
            <a:ext cx="10959017" cy="619302"/>
          </a:xfrm>
          <a:prstGeom prst="rect">
            <a:avLst/>
          </a:prstGeom>
        </p:spPr>
        <p:txBody>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874735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hoto Right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BC0457-E12A-488F-B883-56E5B4C86506}"/>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7" name="Text Placeholder 6">
            <a:extLst>
              <a:ext uri="{FF2B5EF4-FFF2-40B4-BE49-F238E27FC236}">
                <a16:creationId xmlns:a16="http://schemas.microsoft.com/office/drawing/2014/main" id="{86D98DE9-36EA-4F55-9D73-54A69CADFCB6}"/>
              </a:ext>
            </a:extLst>
          </p:cNvPr>
          <p:cNvSpPr>
            <a:spLocks noGrp="1"/>
          </p:cNvSpPr>
          <p:nvPr>
            <p:ph type="body" sz="quarter" idx="12"/>
          </p:nvPr>
        </p:nvSpPr>
        <p:spPr>
          <a:xfrm>
            <a:off x="636459" y="1487157"/>
            <a:ext cx="5840412" cy="4237191"/>
          </a:xfrm>
          <a:prstGeom prst="rect">
            <a:avLst/>
          </a:prstGeom>
        </p:spPr>
        <p:txBody>
          <a:bodyPr/>
          <a:lstStyle>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99C30D3D-928E-4FF3-9279-AD6E5B83F8EC}"/>
              </a:ext>
            </a:extLst>
          </p:cNvPr>
          <p:cNvSpPr>
            <a:spLocks noGrp="1"/>
          </p:cNvSpPr>
          <p:nvPr>
            <p:ph sz="quarter" idx="11"/>
          </p:nvPr>
        </p:nvSpPr>
        <p:spPr>
          <a:xfrm>
            <a:off x="6852975" y="1487157"/>
            <a:ext cx="4702435" cy="4237190"/>
          </a:xfrm>
          <a:prstGeom prst="rect">
            <a:avLst/>
          </a:prstGeom>
        </p:spPr>
        <p:txBody>
          <a:bodyPr/>
          <a:lstStyle/>
          <a:p>
            <a:pPr lvl="0"/>
            <a:r>
              <a:rPr lang="en-US"/>
              <a:t>Click to edit Master text styles</a:t>
            </a:r>
          </a:p>
        </p:txBody>
      </p:sp>
      <p:sp>
        <p:nvSpPr>
          <p:cNvPr id="8" name="Title 1">
            <a:extLst>
              <a:ext uri="{FF2B5EF4-FFF2-40B4-BE49-F238E27FC236}">
                <a16:creationId xmlns:a16="http://schemas.microsoft.com/office/drawing/2014/main" id="{2D85A449-8CB1-4993-B29E-B0B537E24936}"/>
              </a:ext>
            </a:extLst>
          </p:cNvPr>
          <p:cNvSpPr>
            <a:spLocks noGrp="1"/>
          </p:cNvSpPr>
          <p:nvPr>
            <p:ph type="title"/>
          </p:nvPr>
        </p:nvSpPr>
        <p:spPr>
          <a:xfrm>
            <a:off x="636458" y="647524"/>
            <a:ext cx="10918953" cy="61930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01519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m To Triang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8DCFDF-8C1E-4D47-88D5-A8F8F4077DCE}"/>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4" name="Isosceles Triangle 3">
            <a:extLst>
              <a:ext uri="{FF2B5EF4-FFF2-40B4-BE49-F238E27FC236}">
                <a16:creationId xmlns:a16="http://schemas.microsoft.com/office/drawing/2014/main" id="{632C9A22-1FE0-49B7-B8E3-61137D64905B}"/>
              </a:ext>
            </a:extLst>
          </p:cNvPr>
          <p:cNvSpPr/>
          <p:nvPr userDrawn="1"/>
        </p:nvSpPr>
        <p:spPr>
          <a:xfrm rot="5400000">
            <a:off x="3867843" y="3339236"/>
            <a:ext cx="4456182" cy="647700"/>
          </a:xfrm>
          <a:prstGeom prs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C47DD84-055A-4D74-B9A0-75E176D530F0}"/>
              </a:ext>
            </a:extLst>
          </p:cNvPr>
          <p:cNvSpPr>
            <a:spLocks noGrp="1"/>
          </p:cNvSpPr>
          <p:nvPr>
            <p:ph type="title"/>
          </p:nvPr>
        </p:nvSpPr>
        <p:spPr>
          <a:xfrm>
            <a:off x="636458" y="647524"/>
            <a:ext cx="10918953" cy="619302"/>
          </a:xfrm>
          <a:prstGeom prst="rect">
            <a:avLst/>
          </a:prstGeo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D0971FE2-8B2C-4C68-9626-BAAB8F8F5C41}"/>
              </a:ext>
            </a:extLst>
          </p:cNvPr>
          <p:cNvSpPr>
            <a:spLocks noGrp="1"/>
          </p:cNvSpPr>
          <p:nvPr>
            <p:ph sz="quarter" idx="13"/>
          </p:nvPr>
        </p:nvSpPr>
        <p:spPr>
          <a:xfrm>
            <a:off x="636588" y="2154616"/>
            <a:ext cx="4933950" cy="3868464"/>
          </a:xfrm>
        </p:spPr>
        <p:txBody>
          <a:bodyPr/>
          <a:lstStyle>
            <a:lvl1pPr>
              <a:defRPr sz="2000"/>
            </a:lvl1pPr>
            <a:lvl2pPr>
              <a:defRPr sz="1800"/>
            </a:lvl2pPr>
            <a:lvl3pPr>
              <a:defRPr sz="16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a:extLst>
              <a:ext uri="{FF2B5EF4-FFF2-40B4-BE49-F238E27FC236}">
                <a16:creationId xmlns:a16="http://schemas.microsoft.com/office/drawing/2014/main" id="{1C8062D0-D37F-44D8-A792-58DCB131488C}"/>
              </a:ext>
            </a:extLst>
          </p:cNvPr>
          <p:cNvSpPr>
            <a:spLocks noGrp="1"/>
          </p:cNvSpPr>
          <p:nvPr>
            <p:ph sz="quarter" idx="14"/>
          </p:nvPr>
        </p:nvSpPr>
        <p:spPr>
          <a:xfrm>
            <a:off x="6621461" y="2154616"/>
            <a:ext cx="4933950" cy="3868464"/>
          </a:xfrm>
        </p:spPr>
        <p:txBody>
          <a:bodyPr/>
          <a:lstStyle>
            <a:lvl1pPr>
              <a:defRPr sz="2000"/>
            </a:lvl1pPr>
            <a:lvl2pPr>
              <a:defRPr sz="1800"/>
            </a:lvl2pPr>
            <a:lvl3pPr>
              <a:defRPr sz="16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58B1F74D-425A-4E34-9001-C16440642B8C}"/>
              </a:ext>
            </a:extLst>
          </p:cNvPr>
          <p:cNvSpPr>
            <a:spLocks noGrp="1"/>
          </p:cNvSpPr>
          <p:nvPr>
            <p:ph type="body" sz="quarter" idx="26" hasCustomPrompt="1"/>
          </p:nvPr>
        </p:nvSpPr>
        <p:spPr>
          <a:xfrm>
            <a:off x="636458" y="1555533"/>
            <a:ext cx="4933949" cy="420414"/>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3" name="Text Placeholder 7">
            <a:extLst>
              <a:ext uri="{FF2B5EF4-FFF2-40B4-BE49-F238E27FC236}">
                <a16:creationId xmlns:a16="http://schemas.microsoft.com/office/drawing/2014/main" id="{3083B568-1E90-4FD8-BD8B-1DB489B72BC3}"/>
              </a:ext>
            </a:extLst>
          </p:cNvPr>
          <p:cNvSpPr>
            <a:spLocks noGrp="1"/>
          </p:cNvSpPr>
          <p:nvPr>
            <p:ph type="body" sz="quarter" idx="27" hasCustomPrompt="1"/>
          </p:nvPr>
        </p:nvSpPr>
        <p:spPr>
          <a:xfrm>
            <a:off x="6621330" y="1555533"/>
            <a:ext cx="4933949" cy="420414"/>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Tree>
    <p:extLst>
      <p:ext uri="{BB962C8B-B14F-4D97-AF65-F5344CB8AC3E}">
        <p14:creationId xmlns:p14="http://schemas.microsoft.com/office/powerpoint/2010/main" val="19940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Big Idea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EFB04C-FFBD-481A-AA53-AA6494F3E093}"/>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14" name="Text Placeholder 2">
            <a:extLst>
              <a:ext uri="{FF2B5EF4-FFF2-40B4-BE49-F238E27FC236}">
                <a16:creationId xmlns:a16="http://schemas.microsoft.com/office/drawing/2014/main" id="{6BFAE104-D414-4328-B227-2AF8037597B2}"/>
              </a:ext>
            </a:extLst>
          </p:cNvPr>
          <p:cNvSpPr>
            <a:spLocks noGrp="1"/>
          </p:cNvSpPr>
          <p:nvPr>
            <p:ph type="body" sz="quarter" idx="12"/>
          </p:nvPr>
        </p:nvSpPr>
        <p:spPr>
          <a:xfrm>
            <a:off x="627697" y="3612775"/>
            <a:ext cx="5314744" cy="2576887"/>
          </a:xfrm>
          <a:prstGeom prst="rect">
            <a:avLst/>
          </a:prstGeom>
        </p:spPr>
        <p:txBody>
          <a:bodyPr lIns="274320" tIns="91440" rIns="274320" bIns="91440">
            <a:noAutofit/>
          </a:bodyPr>
          <a:lstStyle>
            <a:lvl1pPr marL="182880" indent="-182880">
              <a:defRPr sz="2200"/>
            </a:lvl1pPr>
            <a:lvl2pPr marL="365760">
              <a:defRPr sz="2000"/>
            </a:lvl2pPr>
          </a:lstStyle>
          <a:p>
            <a:pPr lvl="0"/>
            <a:r>
              <a:rPr lang="en-US"/>
              <a:t>Click to edit Master text styles</a:t>
            </a:r>
          </a:p>
          <a:p>
            <a:pPr lvl="1"/>
            <a:r>
              <a:rPr lang="en-US"/>
              <a:t>Second level</a:t>
            </a:r>
          </a:p>
        </p:txBody>
      </p:sp>
      <p:sp>
        <p:nvSpPr>
          <p:cNvPr id="9" name="Title 7">
            <a:extLst>
              <a:ext uri="{FF2B5EF4-FFF2-40B4-BE49-F238E27FC236}">
                <a16:creationId xmlns:a16="http://schemas.microsoft.com/office/drawing/2014/main" id="{60761397-CE99-4012-9329-EAA994494791}"/>
              </a:ext>
            </a:extLst>
          </p:cNvPr>
          <p:cNvSpPr>
            <a:spLocks noGrp="1"/>
          </p:cNvSpPr>
          <p:nvPr>
            <p:ph type="title" hasCustomPrompt="1"/>
          </p:nvPr>
        </p:nvSpPr>
        <p:spPr>
          <a:xfrm>
            <a:off x="627701" y="396869"/>
            <a:ext cx="10954700" cy="660966"/>
          </a:xfrm>
        </p:spPr>
        <p:txBody>
          <a:bodyPr/>
          <a:lstStyle>
            <a:lvl1pPr>
              <a:defRPr baseline="0"/>
            </a:lvl1pPr>
          </a:lstStyle>
          <a:p>
            <a:r>
              <a:rPr lang="en-US" dirty="0"/>
              <a:t>Two columns with text</a:t>
            </a:r>
          </a:p>
        </p:txBody>
      </p:sp>
      <p:sp>
        <p:nvSpPr>
          <p:cNvPr id="16" name="Text Placeholder 7">
            <a:extLst>
              <a:ext uri="{FF2B5EF4-FFF2-40B4-BE49-F238E27FC236}">
                <a16:creationId xmlns:a16="http://schemas.microsoft.com/office/drawing/2014/main" id="{5AEEC656-9AED-4B2B-94D7-DC4081030064}"/>
              </a:ext>
            </a:extLst>
          </p:cNvPr>
          <p:cNvSpPr>
            <a:spLocks noGrp="1"/>
          </p:cNvSpPr>
          <p:nvPr>
            <p:ph type="body" sz="quarter" idx="26" hasCustomPrompt="1"/>
          </p:nvPr>
        </p:nvSpPr>
        <p:spPr>
          <a:xfrm>
            <a:off x="636587" y="1008129"/>
            <a:ext cx="10927712"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8" name="Text Placeholder 2">
            <a:extLst>
              <a:ext uri="{FF2B5EF4-FFF2-40B4-BE49-F238E27FC236}">
                <a16:creationId xmlns:a16="http://schemas.microsoft.com/office/drawing/2014/main" id="{4FEA93E5-83FA-48B5-A51B-33FD3F677C3C}"/>
              </a:ext>
            </a:extLst>
          </p:cNvPr>
          <p:cNvSpPr>
            <a:spLocks noGrp="1"/>
          </p:cNvSpPr>
          <p:nvPr>
            <p:ph type="body" sz="quarter" idx="28" hasCustomPrompt="1"/>
          </p:nvPr>
        </p:nvSpPr>
        <p:spPr>
          <a:xfrm>
            <a:off x="630478" y="1744717"/>
            <a:ext cx="5312915" cy="1723972"/>
          </a:xfrm>
          <a:prstGeom prst="rect">
            <a:avLst/>
          </a:prstGeom>
          <a:solidFill>
            <a:schemeClr val="tx1">
              <a:lumMod val="20000"/>
              <a:lumOff val="80000"/>
            </a:schemeClr>
          </a:solidFill>
        </p:spPr>
        <p:txBody>
          <a:bodyPr lIns="274320" tIns="274320" rIns="274320" bIns="274320" anchor="ctr">
            <a:noAutofit/>
          </a:bodyPr>
          <a:lstStyle>
            <a:lvl1pPr marL="0" indent="0" algn="l">
              <a:buNone/>
              <a:defRPr sz="3600" baseline="0">
                <a:solidFill>
                  <a:schemeClr val="tx1"/>
                </a:solidFill>
                <a:latin typeface="Rockwell Nova Light" panose="02060303020205020403" pitchFamily="18" charset="0"/>
              </a:defRPr>
            </a:lvl1pPr>
          </a:lstStyle>
          <a:p>
            <a:pPr lvl="0"/>
            <a:r>
              <a:rPr lang="en-US" dirty="0"/>
              <a:t>Big idea</a:t>
            </a:r>
          </a:p>
        </p:txBody>
      </p:sp>
      <p:sp>
        <p:nvSpPr>
          <p:cNvPr id="19" name="Text Placeholder 2">
            <a:extLst>
              <a:ext uri="{FF2B5EF4-FFF2-40B4-BE49-F238E27FC236}">
                <a16:creationId xmlns:a16="http://schemas.microsoft.com/office/drawing/2014/main" id="{95448194-3FB6-4915-A8AA-1AEE756EC817}"/>
              </a:ext>
            </a:extLst>
          </p:cNvPr>
          <p:cNvSpPr>
            <a:spLocks noGrp="1"/>
          </p:cNvSpPr>
          <p:nvPr>
            <p:ph type="body" sz="quarter" idx="29"/>
          </p:nvPr>
        </p:nvSpPr>
        <p:spPr>
          <a:xfrm>
            <a:off x="6248609" y="3612775"/>
            <a:ext cx="5314744" cy="2576887"/>
          </a:xfrm>
          <a:prstGeom prst="rect">
            <a:avLst/>
          </a:prstGeom>
        </p:spPr>
        <p:txBody>
          <a:bodyPr lIns="274320" tIns="91440" rIns="274320" bIns="91440">
            <a:noAutofit/>
          </a:bodyPr>
          <a:lstStyle>
            <a:lvl1pPr marL="182880" indent="-182880">
              <a:defRPr sz="2200"/>
            </a:lvl1pPr>
            <a:lvl2pPr marL="365760">
              <a:defRPr sz="2000"/>
            </a:lvl2pPr>
          </a:lstStyle>
          <a:p>
            <a:pPr lvl="0"/>
            <a:r>
              <a:rPr lang="en-US"/>
              <a:t>Click to edit Master text styles</a:t>
            </a:r>
          </a:p>
          <a:p>
            <a:pPr lvl="1"/>
            <a:r>
              <a:rPr lang="en-US"/>
              <a:t>Second level</a:t>
            </a:r>
          </a:p>
        </p:txBody>
      </p:sp>
      <p:sp>
        <p:nvSpPr>
          <p:cNvPr id="20" name="Text Placeholder 2">
            <a:extLst>
              <a:ext uri="{FF2B5EF4-FFF2-40B4-BE49-F238E27FC236}">
                <a16:creationId xmlns:a16="http://schemas.microsoft.com/office/drawing/2014/main" id="{89CEFFDB-47E5-4660-A1C4-477DB463D989}"/>
              </a:ext>
            </a:extLst>
          </p:cNvPr>
          <p:cNvSpPr>
            <a:spLocks noGrp="1"/>
          </p:cNvSpPr>
          <p:nvPr>
            <p:ph type="body" sz="quarter" idx="30" hasCustomPrompt="1"/>
          </p:nvPr>
        </p:nvSpPr>
        <p:spPr>
          <a:xfrm>
            <a:off x="6251390" y="1744717"/>
            <a:ext cx="5312915" cy="1723972"/>
          </a:xfrm>
          <a:prstGeom prst="rect">
            <a:avLst/>
          </a:prstGeom>
          <a:solidFill>
            <a:schemeClr val="tx1">
              <a:lumMod val="20000"/>
              <a:lumOff val="80000"/>
            </a:schemeClr>
          </a:solidFill>
        </p:spPr>
        <p:txBody>
          <a:bodyPr lIns="274320" tIns="274320" rIns="274320" bIns="274320" anchor="ctr">
            <a:noAutofit/>
          </a:bodyPr>
          <a:lstStyle>
            <a:lvl1pPr marL="0" indent="0" algn="l">
              <a:buNone/>
              <a:defRPr sz="3600" baseline="0">
                <a:solidFill>
                  <a:schemeClr val="tx1"/>
                </a:solidFill>
                <a:latin typeface="Rockwell Nova Light" panose="02060303020205020403" pitchFamily="18" charset="0"/>
              </a:defRPr>
            </a:lvl1pPr>
          </a:lstStyle>
          <a:p>
            <a:pPr lvl="0"/>
            <a:r>
              <a:rPr lang="en-US" dirty="0"/>
              <a:t>Big idea</a:t>
            </a:r>
          </a:p>
        </p:txBody>
      </p:sp>
    </p:spTree>
    <p:extLst>
      <p:ext uri="{BB962C8B-B14F-4D97-AF65-F5344CB8AC3E}">
        <p14:creationId xmlns:p14="http://schemas.microsoft.com/office/powerpoint/2010/main" val="3458776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ig Idea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549FA7-8357-41C4-B5C6-CC97DB0F272F}"/>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5" name="Title 7">
            <a:extLst>
              <a:ext uri="{FF2B5EF4-FFF2-40B4-BE49-F238E27FC236}">
                <a16:creationId xmlns:a16="http://schemas.microsoft.com/office/drawing/2014/main" id="{1A6C4923-AA6F-495A-8896-30272C8C557A}"/>
              </a:ext>
            </a:extLst>
          </p:cNvPr>
          <p:cNvSpPr>
            <a:spLocks noGrp="1"/>
          </p:cNvSpPr>
          <p:nvPr>
            <p:ph type="title" hasCustomPrompt="1"/>
          </p:nvPr>
        </p:nvSpPr>
        <p:spPr>
          <a:xfrm>
            <a:off x="627701" y="396869"/>
            <a:ext cx="10954700" cy="660966"/>
          </a:xfrm>
        </p:spPr>
        <p:txBody>
          <a:bodyPr/>
          <a:lstStyle>
            <a:lvl1pPr>
              <a:defRPr/>
            </a:lvl1pPr>
          </a:lstStyle>
          <a:p>
            <a:r>
              <a:rPr lang="en-US" dirty="0"/>
              <a:t>Three columns with text</a:t>
            </a:r>
          </a:p>
        </p:txBody>
      </p:sp>
      <p:sp>
        <p:nvSpPr>
          <p:cNvPr id="13" name="Text Placeholder 7">
            <a:extLst>
              <a:ext uri="{FF2B5EF4-FFF2-40B4-BE49-F238E27FC236}">
                <a16:creationId xmlns:a16="http://schemas.microsoft.com/office/drawing/2014/main" id="{25388785-9605-429D-93CD-2C11D9B6F518}"/>
              </a:ext>
            </a:extLst>
          </p:cNvPr>
          <p:cNvSpPr>
            <a:spLocks noGrp="1"/>
          </p:cNvSpPr>
          <p:nvPr>
            <p:ph type="body" sz="quarter" idx="26" hasCustomPrompt="1"/>
          </p:nvPr>
        </p:nvSpPr>
        <p:spPr>
          <a:xfrm>
            <a:off x="636587" y="1008129"/>
            <a:ext cx="10927712"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22" name="Text Placeholder 2">
            <a:extLst>
              <a:ext uri="{FF2B5EF4-FFF2-40B4-BE49-F238E27FC236}">
                <a16:creationId xmlns:a16="http://schemas.microsoft.com/office/drawing/2014/main" id="{F0805435-55C7-43B4-A8E5-A5DA09BECD00}"/>
              </a:ext>
            </a:extLst>
          </p:cNvPr>
          <p:cNvSpPr>
            <a:spLocks noGrp="1"/>
          </p:cNvSpPr>
          <p:nvPr>
            <p:ph type="body" sz="quarter" idx="31"/>
          </p:nvPr>
        </p:nvSpPr>
        <p:spPr>
          <a:xfrm>
            <a:off x="8107670" y="3612775"/>
            <a:ext cx="3472818" cy="2576887"/>
          </a:xfrm>
          <a:prstGeom prst="rect">
            <a:avLst/>
          </a:prstGeom>
        </p:spPr>
        <p:txBody>
          <a:bodyPr lIns="274320" tIns="0" rIns="274320" bIns="0">
            <a:noAutofit/>
          </a:bodyPr>
          <a:lstStyle>
            <a:lvl1pPr marL="182880" indent="-182880">
              <a:defRPr sz="2200"/>
            </a:lvl1pPr>
            <a:lvl2pPr marL="365760">
              <a:defRPr sz="2000"/>
            </a:lvl2pPr>
          </a:lstStyle>
          <a:p>
            <a:pPr lvl="0"/>
            <a:r>
              <a:rPr lang="en-US"/>
              <a:t>Click to edit Master text styles</a:t>
            </a:r>
          </a:p>
          <a:p>
            <a:pPr lvl="1"/>
            <a:r>
              <a:rPr lang="en-US"/>
              <a:t>Second level</a:t>
            </a:r>
          </a:p>
        </p:txBody>
      </p:sp>
      <p:sp>
        <p:nvSpPr>
          <p:cNvPr id="23" name="Text Placeholder 2">
            <a:extLst>
              <a:ext uri="{FF2B5EF4-FFF2-40B4-BE49-F238E27FC236}">
                <a16:creationId xmlns:a16="http://schemas.microsoft.com/office/drawing/2014/main" id="{D26158AE-F404-4F5C-875E-FE9D4CC64F1C}"/>
              </a:ext>
            </a:extLst>
          </p:cNvPr>
          <p:cNvSpPr>
            <a:spLocks noGrp="1"/>
          </p:cNvSpPr>
          <p:nvPr>
            <p:ph type="body" sz="quarter" idx="32" hasCustomPrompt="1"/>
          </p:nvPr>
        </p:nvSpPr>
        <p:spPr>
          <a:xfrm>
            <a:off x="8110451" y="1744717"/>
            <a:ext cx="3471623" cy="1723972"/>
          </a:xfrm>
          <a:prstGeom prst="rect">
            <a:avLst/>
          </a:prstGeom>
          <a:solidFill>
            <a:schemeClr val="tx1">
              <a:lumMod val="20000"/>
              <a:lumOff val="80000"/>
            </a:schemeClr>
          </a:solidFill>
        </p:spPr>
        <p:txBody>
          <a:bodyPr lIns="274320" tIns="274320" rIns="274320" bIns="274320" anchor="ctr">
            <a:noAutofit/>
          </a:bodyPr>
          <a:lstStyle>
            <a:lvl1pPr marL="0" indent="0" algn="l">
              <a:buNone/>
              <a:defRPr sz="3200" baseline="0">
                <a:solidFill>
                  <a:schemeClr val="tx1"/>
                </a:solidFill>
                <a:latin typeface="Rockwell Nova Light" panose="02060303020205020403" pitchFamily="18" charset="0"/>
              </a:defRPr>
            </a:lvl1pPr>
          </a:lstStyle>
          <a:p>
            <a:pPr lvl="0"/>
            <a:r>
              <a:rPr lang="en-US" dirty="0"/>
              <a:t>Big idea</a:t>
            </a:r>
          </a:p>
        </p:txBody>
      </p:sp>
      <p:sp>
        <p:nvSpPr>
          <p:cNvPr id="24" name="Text Placeholder 2">
            <a:extLst>
              <a:ext uri="{FF2B5EF4-FFF2-40B4-BE49-F238E27FC236}">
                <a16:creationId xmlns:a16="http://schemas.microsoft.com/office/drawing/2014/main" id="{FE145C15-5945-4BB9-9FFC-6B3159B701DB}"/>
              </a:ext>
            </a:extLst>
          </p:cNvPr>
          <p:cNvSpPr>
            <a:spLocks noGrp="1"/>
          </p:cNvSpPr>
          <p:nvPr>
            <p:ph type="body" sz="quarter" idx="29"/>
          </p:nvPr>
        </p:nvSpPr>
        <p:spPr>
          <a:xfrm>
            <a:off x="4365305" y="3612775"/>
            <a:ext cx="3472818" cy="2576887"/>
          </a:xfrm>
          <a:prstGeom prst="rect">
            <a:avLst/>
          </a:prstGeom>
        </p:spPr>
        <p:txBody>
          <a:bodyPr lIns="274320" tIns="0" rIns="274320" bIns="0">
            <a:noAutofit/>
          </a:bodyPr>
          <a:lstStyle>
            <a:lvl1pPr marL="182880" indent="-182880">
              <a:defRPr sz="2200"/>
            </a:lvl1pPr>
            <a:lvl2pPr marL="365760">
              <a:defRPr sz="2000"/>
            </a:lvl2pPr>
          </a:lstStyle>
          <a:p>
            <a:pPr lvl="0"/>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16A6AD0B-A665-497F-873D-A28A1E7233A4}"/>
              </a:ext>
            </a:extLst>
          </p:cNvPr>
          <p:cNvSpPr>
            <a:spLocks noGrp="1"/>
          </p:cNvSpPr>
          <p:nvPr>
            <p:ph type="body" sz="quarter" idx="30" hasCustomPrompt="1"/>
          </p:nvPr>
        </p:nvSpPr>
        <p:spPr>
          <a:xfrm>
            <a:off x="4368086" y="1744717"/>
            <a:ext cx="3471623" cy="1723972"/>
          </a:xfrm>
          <a:prstGeom prst="rect">
            <a:avLst/>
          </a:prstGeom>
          <a:solidFill>
            <a:schemeClr val="tx1">
              <a:lumMod val="20000"/>
              <a:lumOff val="80000"/>
            </a:schemeClr>
          </a:solidFill>
        </p:spPr>
        <p:txBody>
          <a:bodyPr lIns="274320" tIns="274320" rIns="274320" bIns="274320" anchor="ctr">
            <a:noAutofit/>
          </a:bodyPr>
          <a:lstStyle>
            <a:lvl1pPr marL="0" indent="0" algn="l">
              <a:buNone/>
              <a:defRPr sz="3200" baseline="0">
                <a:solidFill>
                  <a:schemeClr val="tx1"/>
                </a:solidFill>
                <a:latin typeface="Rockwell Nova Light" panose="02060303020205020403" pitchFamily="18" charset="0"/>
              </a:defRPr>
            </a:lvl1pPr>
          </a:lstStyle>
          <a:p>
            <a:pPr lvl="0"/>
            <a:r>
              <a:rPr lang="en-US" dirty="0"/>
              <a:t>Big idea</a:t>
            </a:r>
          </a:p>
        </p:txBody>
      </p:sp>
      <p:sp>
        <p:nvSpPr>
          <p:cNvPr id="26" name="Text Placeholder 2">
            <a:extLst>
              <a:ext uri="{FF2B5EF4-FFF2-40B4-BE49-F238E27FC236}">
                <a16:creationId xmlns:a16="http://schemas.microsoft.com/office/drawing/2014/main" id="{1AE334B6-F7AB-452A-B517-6EB31223262F}"/>
              </a:ext>
            </a:extLst>
          </p:cNvPr>
          <p:cNvSpPr>
            <a:spLocks noGrp="1"/>
          </p:cNvSpPr>
          <p:nvPr>
            <p:ph type="body" sz="quarter" idx="28" hasCustomPrompt="1"/>
          </p:nvPr>
        </p:nvSpPr>
        <p:spPr>
          <a:xfrm>
            <a:off x="630478" y="1744717"/>
            <a:ext cx="3471623" cy="1723972"/>
          </a:xfrm>
          <a:prstGeom prst="rect">
            <a:avLst/>
          </a:prstGeom>
          <a:solidFill>
            <a:schemeClr val="tx1">
              <a:lumMod val="20000"/>
              <a:lumOff val="80000"/>
            </a:schemeClr>
          </a:solidFill>
        </p:spPr>
        <p:txBody>
          <a:bodyPr lIns="274320" tIns="274320" rIns="274320" bIns="274320" anchor="ctr">
            <a:noAutofit/>
          </a:bodyPr>
          <a:lstStyle>
            <a:lvl1pPr marL="0" indent="0" algn="l">
              <a:buNone/>
              <a:defRPr sz="3200" baseline="0">
                <a:solidFill>
                  <a:schemeClr val="tx1"/>
                </a:solidFill>
                <a:latin typeface="Rockwell Nova Light" panose="02060303020205020403" pitchFamily="18" charset="0"/>
              </a:defRPr>
            </a:lvl1pPr>
          </a:lstStyle>
          <a:p>
            <a:pPr lvl="0"/>
            <a:r>
              <a:rPr lang="en-US" dirty="0"/>
              <a:t>Big idea</a:t>
            </a:r>
          </a:p>
        </p:txBody>
      </p:sp>
      <p:sp>
        <p:nvSpPr>
          <p:cNvPr id="27" name="Text Placeholder 2">
            <a:extLst>
              <a:ext uri="{FF2B5EF4-FFF2-40B4-BE49-F238E27FC236}">
                <a16:creationId xmlns:a16="http://schemas.microsoft.com/office/drawing/2014/main" id="{C4739802-FE31-4F0E-857C-F1578BD8B25D}"/>
              </a:ext>
            </a:extLst>
          </p:cNvPr>
          <p:cNvSpPr>
            <a:spLocks noGrp="1"/>
          </p:cNvSpPr>
          <p:nvPr>
            <p:ph type="body" sz="quarter" idx="33"/>
          </p:nvPr>
        </p:nvSpPr>
        <p:spPr>
          <a:xfrm>
            <a:off x="622940" y="3612775"/>
            <a:ext cx="3472818" cy="2576887"/>
          </a:xfrm>
          <a:prstGeom prst="rect">
            <a:avLst/>
          </a:prstGeom>
        </p:spPr>
        <p:txBody>
          <a:bodyPr lIns="274320" tIns="0" rIns="274320" bIns="0">
            <a:noAutofit/>
          </a:bodyPr>
          <a:lstStyle>
            <a:lvl1pPr marL="182880" indent="-182880">
              <a:defRPr sz="2200"/>
            </a:lvl1pPr>
            <a:lvl2pPr marL="365760">
              <a:defRPr sz="20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46831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d Columns 2 Orange Ba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3BD57B-6289-45F7-AE61-188C909FA348}"/>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12" name="Content Placeholder 29">
            <a:extLst>
              <a:ext uri="{FF2B5EF4-FFF2-40B4-BE49-F238E27FC236}">
                <a16:creationId xmlns:a16="http://schemas.microsoft.com/office/drawing/2014/main" id="{DDD61B9D-7D9B-4B37-BB36-7FEF3B0B294E}"/>
              </a:ext>
            </a:extLst>
          </p:cNvPr>
          <p:cNvSpPr>
            <a:spLocks noGrp="1"/>
          </p:cNvSpPr>
          <p:nvPr>
            <p:ph sz="quarter" idx="18"/>
          </p:nvPr>
        </p:nvSpPr>
        <p:spPr>
          <a:xfrm>
            <a:off x="628649" y="1643064"/>
            <a:ext cx="5311963" cy="1969709"/>
          </a:xfrm>
          <a:prstGeom prst="rect">
            <a:avLst/>
          </a:prstGeom>
        </p:spPr>
        <p:txBody>
          <a:bodyPr/>
          <a:lstStyle>
            <a:lvl1pPr marL="0" indent="0">
              <a:buNone/>
              <a:defRPr sz="2000"/>
            </a:lvl1pPr>
          </a:lstStyle>
          <a:p>
            <a:pPr lvl="0"/>
            <a:r>
              <a:rPr lang="en-US"/>
              <a:t>Click to edit Master text styles</a:t>
            </a:r>
          </a:p>
        </p:txBody>
      </p:sp>
      <p:sp>
        <p:nvSpPr>
          <p:cNvPr id="13" name="Content Placeholder 29">
            <a:extLst>
              <a:ext uri="{FF2B5EF4-FFF2-40B4-BE49-F238E27FC236}">
                <a16:creationId xmlns:a16="http://schemas.microsoft.com/office/drawing/2014/main" id="{C24FD5E3-5955-407E-B755-3CB7CED29E2B}"/>
              </a:ext>
            </a:extLst>
          </p:cNvPr>
          <p:cNvSpPr>
            <a:spLocks noGrp="1"/>
          </p:cNvSpPr>
          <p:nvPr>
            <p:ph sz="quarter" idx="19"/>
          </p:nvPr>
        </p:nvSpPr>
        <p:spPr>
          <a:xfrm>
            <a:off x="6243440" y="1643064"/>
            <a:ext cx="5338960" cy="1969709"/>
          </a:xfrm>
          <a:prstGeom prst="rect">
            <a:avLst/>
          </a:prstGeom>
        </p:spPr>
        <p:txBody>
          <a:bodyPr/>
          <a:lstStyle>
            <a:lvl1pPr marL="0" indent="0">
              <a:buNone/>
              <a:defRPr sz="2000"/>
            </a:lvl1pPr>
          </a:lstStyle>
          <a:p>
            <a:pPr lvl="0"/>
            <a:r>
              <a:rPr lang="en-US"/>
              <a:t>Click to edit Master text styles</a:t>
            </a:r>
          </a:p>
        </p:txBody>
      </p:sp>
      <p:sp>
        <p:nvSpPr>
          <p:cNvPr id="16" name="Text Placeholder 2">
            <a:extLst>
              <a:ext uri="{FF2B5EF4-FFF2-40B4-BE49-F238E27FC236}">
                <a16:creationId xmlns:a16="http://schemas.microsoft.com/office/drawing/2014/main" id="{B3429DDA-5CFB-4EC2-AF20-0E9380E505BA}"/>
              </a:ext>
            </a:extLst>
          </p:cNvPr>
          <p:cNvSpPr>
            <a:spLocks noGrp="1"/>
          </p:cNvSpPr>
          <p:nvPr>
            <p:ph type="body" sz="quarter" idx="12"/>
          </p:nvPr>
        </p:nvSpPr>
        <p:spPr>
          <a:xfrm>
            <a:off x="627697" y="4268338"/>
            <a:ext cx="5314744" cy="1780767"/>
          </a:xfrm>
          <a:prstGeom prst="rect">
            <a:avLst/>
          </a:prstGeom>
        </p:spPr>
        <p:txBody>
          <a:bodyPr>
            <a:noAutofit/>
          </a:bodyPr>
          <a:lstStyle>
            <a:lvl1pPr marL="182880" indent="-182880">
              <a:defRPr sz="1800"/>
            </a:lvl1pPr>
            <a:lvl2pPr marL="365760">
              <a:defRPr sz="1600"/>
            </a:lvl2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C29FD0EB-CC92-4AC4-9944-85F0BF0858BD}"/>
              </a:ext>
            </a:extLst>
          </p:cNvPr>
          <p:cNvSpPr>
            <a:spLocks noGrp="1"/>
          </p:cNvSpPr>
          <p:nvPr>
            <p:ph type="body" sz="quarter" idx="13"/>
          </p:nvPr>
        </p:nvSpPr>
        <p:spPr>
          <a:xfrm>
            <a:off x="6243439" y="4268338"/>
            <a:ext cx="5341743" cy="1780767"/>
          </a:xfrm>
          <a:prstGeom prst="rect">
            <a:avLst/>
          </a:prstGeom>
        </p:spPr>
        <p:txBody>
          <a:bodyPr>
            <a:noAutofit/>
          </a:bodyPr>
          <a:lstStyle>
            <a:lvl1pPr marL="182880" indent="-182880">
              <a:defRPr sz="1800"/>
            </a:lvl1pPr>
            <a:lvl2pPr marL="365760">
              <a:defRPr sz="1600"/>
            </a:lvl2pPr>
          </a:lstStyle>
          <a:p>
            <a:pPr lvl="0"/>
            <a:r>
              <a:rPr lang="en-US"/>
              <a:t>Click to edit Master text styles</a:t>
            </a:r>
          </a:p>
          <a:p>
            <a:pPr lvl="1"/>
            <a:r>
              <a:rPr lang="en-US"/>
              <a:t>Second level</a:t>
            </a:r>
          </a:p>
        </p:txBody>
      </p:sp>
      <p:sp>
        <p:nvSpPr>
          <p:cNvPr id="18" name="Text Placeholder 20">
            <a:extLst>
              <a:ext uri="{FF2B5EF4-FFF2-40B4-BE49-F238E27FC236}">
                <a16:creationId xmlns:a16="http://schemas.microsoft.com/office/drawing/2014/main" id="{CC1D2EC9-E6B6-4F75-BB81-E772B12DBD45}"/>
              </a:ext>
            </a:extLst>
          </p:cNvPr>
          <p:cNvSpPr>
            <a:spLocks noGrp="1"/>
          </p:cNvSpPr>
          <p:nvPr>
            <p:ph type="body" sz="quarter" idx="15" hasCustomPrompt="1"/>
          </p:nvPr>
        </p:nvSpPr>
        <p:spPr>
          <a:xfrm>
            <a:off x="628649" y="3843878"/>
            <a:ext cx="5311963" cy="383943"/>
          </a:xfrm>
          <a:prstGeom prst="rect">
            <a:avLst/>
          </a:prstGeom>
          <a:solidFill>
            <a:schemeClr val="bg2">
              <a:alpha val="85000"/>
            </a:schemeClr>
          </a:solidFill>
          <a:ln>
            <a:noFill/>
          </a:ln>
        </p:spPr>
        <p:txBody>
          <a:bodyPr lIns="91440" rIns="91440" anchor="ctr">
            <a:noAutofit/>
          </a:bodyPr>
          <a:lstStyle>
            <a:lvl1pPr marL="0" indent="0" algn="ctr">
              <a:spcAft>
                <a:spcPts val="0"/>
              </a:spcAft>
              <a:buNone/>
              <a:defRPr sz="2000" baseline="0">
                <a:solidFill>
                  <a:schemeClr val="bg1"/>
                </a:solidFill>
              </a:defRPr>
            </a:lvl1pPr>
          </a:lstStyle>
          <a:p>
            <a:pPr lvl="0"/>
            <a:r>
              <a:rPr lang="en-US" dirty="0"/>
              <a:t>Column title</a:t>
            </a:r>
          </a:p>
        </p:txBody>
      </p:sp>
      <p:sp>
        <p:nvSpPr>
          <p:cNvPr id="19" name="Text Placeholder 20">
            <a:extLst>
              <a:ext uri="{FF2B5EF4-FFF2-40B4-BE49-F238E27FC236}">
                <a16:creationId xmlns:a16="http://schemas.microsoft.com/office/drawing/2014/main" id="{248A9060-0319-46A1-BC3A-B412C8078009}"/>
              </a:ext>
            </a:extLst>
          </p:cNvPr>
          <p:cNvSpPr>
            <a:spLocks noGrp="1"/>
          </p:cNvSpPr>
          <p:nvPr>
            <p:ph type="body" sz="quarter" idx="16" hasCustomPrompt="1"/>
          </p:nvPr>
        </p:nvSpPr>
        <p:spPr>
          <a:xfrm>
            <a:off x="6243440" y="3843878"/>
            <a:ext cx="5338960" cy="383943"/>
          </a:xfrm>
          <a:prstGeom prst="rect">
            <a:avLst/>
          </a:prstGeom>
          <a:solidFill>
            <a:schemeClr val="bg2">
              <a:alpha val="85000"/>
            </a:schemeClr>
          </a:solidFill>
          <a:ln>
            <a:noFill/>
          </a:ln>
        </p:spPr>
        <p:txBody>
          <a:bodyPr lIns="91440" rIns="91440" anchor="ctr">
            <a:noAutofit/>
          </a:bodyPr>
          <a:lstStyle>
            <a:lvl1pPr marL="0" indent="0" algn="ctr">
              <a:spcAft>
                <a:spcPts val="0"/>
              </a:spcAft>
              <a:buNone/>
              <a:defRPr sz="2000">
                <a:solidFill>
                  <a:schemeClr val="bg1"/>
                </a:solidFill>
              </a:defRPr>
            </a:lvl1pPr>
          </a:lstStyle>
          <a:p>
            <a:pPr lvl="0"/>
            <a:r>
              <a:rPr lang="en-US" dirty="0"/>
              <a:t>These column titles can be deleted</a:t>
            </a:r>
          </a:p>
        </p:txBody>
      </p:sp>
      <p:sp>
        <p:nvSpPr>
          <p:cNvPr id="20" name="Title 7">
            <a:extLst>
              <a:ext uri="{FF2B5EF4-FFF2-40B4-BE49-F238E27FC236}">
                <a16:creationId xmlns:a16="http://schemas.microsoft.com/office/drawing/2014/main" id="{4E746162-5EE4-439E-92C8-95BDFCAE8951}"/>
              </a:ext>
            </a:extLst>
          </p:cNvPr>
          <p:cNvSpPr>
            <a:spLocks noGrp="1"/>
          </p:cNvSpPr>
          <p:nvPr>
            <p:ph type="title" hasCustomPrompt="1"/>
          </p:nvPr>
        </p:nvSpPr>
        <p:spPr>
          <a:xfrm>
            <a:off x="627701" y="396869"/>
            <a:ext cx="10954700" cy="660966"/>
          </a:xfrm>
        </p:spPr>
        <p:txBody>
          <a:bodyPr/>
          <a:lstStyle>
            <a:lvl1pPr>
              <a:defRPr/>
            </a:lvl1pPr>
          </a:lstStyle>
          <a:p>
            <a:r>
              <a:rPr lang="en-US" dirty="0"/>
              <a:t>Two columns with text</a:t>
            </a:r>
          </a:p>
        </p:txBody>
      </p:sp>
      <p:sp>
        <p:nvSpPr>
          <p:cNvPr id="21" name="Text Placeholder 7">
            <a:extLst>
              <a:ext uri="{FF2B5EF4-FFF2-40B4-BE49-F238E27FC236}">
                <a16:creationId xmlns:a16="http://schemas.microsoft.com/office/drawing/2014/main" id="{A396FF79-13E0-4A61-8CF4-B2A2B8B820B1}"/>
              </a:ext>
            </a:extLst>
          </p:cNvPr>
          <p:cNvSpPr>
            <a:spLocks noGrp="1"/>
          </p:cNvSpPr>
          <p:nvPr>
            <p:ph type="body" sz="quarter" idx="26" hasCustomPrompt="1"/>
          </p:nvPr>
        </p:nvSpPr>
        <p:spPr>
          <a:xfrm>
            <a:off x="636587" y="1008129"/>
            <a:ext cx="10927712"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Tree>
    <p:extLst>
      <p:ext uri="{BB962C8B-B14F-4D97-AF65-F5344CB8AC3E}">
        <p14:creationId xmlns:p14="http://schemas.microsoft.com/office/powerpoint/2010/main" val="1608151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d Columns 3 Orange Ba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19770-7702-4D23-B801-ABA386160F4F}"/>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4" name="Content Placeholder 29">
            <a:extLst>
              <a:ext uri="{FF2B5EF4-FFF2-40B4-BE49-F238E27FC236}">
                <a16:creationId xmlns:a16="http://schemas.microsoft.com/office/drawing/2014/main" id="{90448E5A-4DA3-46D6-B509-0BA744DC0FCC}"/>
              </a:ext>
            </a:extLst>
          </p:cNvPr>
          <p:cNvSpPr>
            <a:spLocks noGrp="1"/>
          </p:cNvSpPr>
          <p:nvPr>
            <p:ph sz="quarter" idx="18"/>
          </p:nvPr>
        </p:nvSpPr>
        <p:spPr>
          <a:xfrm>
            <a:off x="628651" y="1643064"/>
            <a:ext cx="3473159" cy="1468380"/>
          </a:xfrm>
        </p:spPr>
        <p:txBody>
          <a:bodyPr>
            <a:noAutofit/>
          </a:bodyPr>
          <a:lstStyle>
            <a:lvl1pPr marL="0" indent="0">
              <a:buNone/>
              <a:defRPr/>
            </a:lvl1pPr>
          </a:lstStyle>
          <a:p>
            <a:pPr lvl="0"/>
            <a:r>
              <a:rPr lang="en-US"/>
              <a:t>Click to edit Master text styles</a:t>
            </a:r>
          </a:p>
        </p:txBody>
      </p:sp>
      <p:sp>
        <p:nvSpPr>
          <p:cNvPr id="5" name="Content Placeholder 29">
            <a:extLst>
              <a:ext uri="{FF2B5EF4-FFF2-40B4-BE49-F238E27FC236}">
                <a16:creationId xmlns:a16="http://schemas.microsoft.com/office/drawing/2014/main" id="{DD3746A0-44EB-4EC9-851E-65D5C9C2C760}"/>
              </a:ext>
            </a:extLst>
          </p:cNvPr>
          <p:cNvSpPr>
            <a:spLocks noGrp="1"/>
          </p:cNvSpPr>
          <p:nvPr>
            <p:ph sz="quarter" idx="19"/>
          </p:nvPr>
        </p:nvSpPr>
        <p:spPr>
          <a:xfrm>
            <a:off x="4362222" y="1643064"/>
            <a:ext cx="3477487" cy="1468380"/>
          </a:xfrm>
        </p:spPr>
        <p:txBody>
          <a:bodyPr>
            <a:noAutofit/>
          </a:bodyPr>
          <a:lstStyle>
            <a:lvl1pPr marL="0" indent="0">
              <a:buNone/>
              <a:defRPr/>
            </a:lvl1pPr>
          </a:lstStyle>
          <a:p>
            <a:pPr lvl="0"/>
            <a:r>
              <a:rPr lang="en-US"/>
              <a:t>Click to edit Master text styles</a:t>
            </a:r>
          </a:p>
        </p:txBody>
      </p:sp>
      <p:sp>
        <p:nvSpPr>
          <p:cNvPr id="6" name="Content Placeholder 29">
            <a:extLst>
              <a:ext uri="{FF2B5EF4-FFF2-40B4-BE49-F238E27FC236}">
                <a16:creationId xmlns:a16="http://schemas.microsoft.com/office/drawing/2014/main" id="{FB473032-DDAE-4278-B3F3-749CA3797644}"/>
              </a:ext>
            </a:extLst>
          </p:cNvPr>
          <p:cNvSpPr>
            <a:spLocks noGrp="1"/>
          </p:cNvSpPr>
          <p:nvPr>
            <p:ph sz="quarter" idx="20"/>
          </p:nvPr>
        </p:nvSpPr>
        <p:spPr>
          <a:xfrm>
            <a:off x="8100122" y="1643064"/>
            <a:ext cx="3481234" cy="1468380"/>
          </a:xfrm>
        </p:spPr>
        <p:txBody>
          <a:bodyPr>
            <a:noAutofit/>
          </a:bodyPr>
          <a:lstStyle>
            <a:lvl1pPr marL="0" indent="0">
              <a:buNone/>
              <a:defRPr/>
            </a:lvl1pPr>
          </a:lstStyle>
          <a:p>
            <a:pPr lvl="0"/>
            <a:r>
              <a:rPr lang="en-US"/>
              <a:t>Click to edit Master text styles</a:t>
            </a:r>
          </a:p>
        </p:txBody>
      </p:sp>
      <p:sp>
        <p:nvSpPr>
          <p:cNvPr id="7" name="Title 7">
            <a:extLst>
              <a:ext uri="{FF2B5EF4-FFF2-40B4-BE49-F238E27FC236}">
                <a16:creationId xmlns:a16="http://schemas.microsoft.com/office/drawing/2014/main" id="{CA960B7A-DAB7-46CF-8B91-2224DB38371F}"/>
              </a:ext>
            </a:extLst>
          </p:cNvPr>
          <p:cNvSpPr>
            <a:spLocks noGrp="1"/>
          </p:cNvSpPr>
          <p:nvPr>
            <p:ph type="title" hasCustomPrompt="1"/>
          </p:nvPr>
        </p:nvSpPr>
        <p:spPr>
          <a:xfrm>
            <a:off x="627701" y="396869"/>
            <a:ext cx="10954700" cy="660966"/>
          </a:xfrm>
        </p:spPr>
        <p:txBody>
          <a:bodyPr/>
          <a:lstStyle>
            <a:lvl1pPr>
              <a:defRPr baseline="0"/>
            </a:lvl1pPr>
          </a:lstStyle>
          <a:p>
            <a:r>
              <a:rPr lang="en-US" dirty="0"/>
              <a:t>Three titled columns with icons</a:t>
            </a:r>
          </a:p>
        </p:txBody>
      </p:sp>
      <p:sp>
        <p:nvSpPr>
          <p:cNvPr id="9" name="Text Placeholder 2">
            <a:extLst>
              <a:ext uri="{FF2B5EF4-FFF2-40B4-BE49-F238E27FC236}">
                <a16:creationId xmlns:a16="http://schemas.microsoft.com/office/drawing/2014/main" id="{C55BEF22-4826-4143-8534-CB50D3AB1AF3}"/>
              </a:ext>
            </a:extLst>
          </p:cNvPr>
          <p:cNvSpPr>
            <a:spLocks noGrp="1"/>
          </p:cNvSpPr>
          <p:nvPr>
            <p:ph type="body" sz="quarter" idx="12"/>
          </p:nvPr>
        </p:nvSpPr>
        <p:spPr>
          <a:xfrm>
            <a:off x="627700" y="3846428"/>
            <a:ext cx="3474977" cy="2228552"/>
          </a:xfrm>
        </p:spPr>
        <p:txBody>
          <a:bodyPr>
            <a:noAutofit/>
          </a:bodyPr>
          <a:lstStyle>
            <a:lvl1pPr marL="182880" indent="-182880">
              <a:defRPr sz="1800"/>
            </a:lvl1pPr>
            <a:lvl2pPr marL="365760">
              <a:defRPr sz="1600"/>
            </a:lvl2p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ACD6DBFE-5E14-4C23-8E34-9043FAB7C14B}"/>
              </a:ext>
            </a:extLst>
          </p:cNvPr>
          <p:cNvSpPr>
            <a:spLocks noGrp="1"/>
          </p:cNvSpPr>
          <p:nvPr>
            <p:ph type="body" sz="quarter" idx="13"/>
          </p:nvPr>
        </p:nvSpPr>
        <p:spPr>
          <a:xfrm>
            <a:off x="4362193" y="3846428"/>
            <a:ext cx="3479300" cy="2228552"/>
          </a:xfrm>
        </p:spPr>
        <p:txBody>
          <a:bodyPr>
            <a:noAutofit/>
          </a:bodyPr>
          <a:lstStyle>
            <a:lvl1pPr marL="182880" indent="-182880">
              <a:defRPr sz="1800"/>
            </a:lvl1pPr>
            <a:lvl2pPr marL="365760">
              <a:defRPr sz="1600"/>
            </a:lvl2pPr>
          </a:lstStyle>
          <a:p>
            <a:pPr lvl="0"/>
            <a:r>
              <a:rPr lang="en-US"/>
              <a:t>Click to edit Master text styles</a:t>
            </a:r>
          </a:p>
          <a:p>
            <a:pPr lvl="1"/>
            <a:r>
              <a:rPr lang="en-US"/>
              <a:t>Second level</a:t>
            </a:r>
          </a:p>
        </p:txBody>
      </p:sp>
      <p:sp>
        <p:nvSpPr>
          <p:cNvPr id="11" name="Text Placeholder 2">
            <a:extLst>
              <a:ext uri="{FF2B5EF4-FFF2-40B4-BE49-F238E27FC236}">
                <a16:creationId xmlns:a16="http://schemas.microsoft.com/office/drawing/2014/main" id="{795DB935-6114-46F5-BC46-E098A8AF62FC}"/>
              </a:ext>
            </a:extLst>
          </p:cNvPr>
          <p:cNvSpPr>
            <a:spLocks noGrp="1"/>
          </p:cNvSpPr>
          <p:nvPr>
            <p:ph type="body" sz="quarter" idx="14"/>
          </p:nvPr>
        </p:nvSpPr>
        <p:spPr>
          <a:xfrm>
            <a:off x="8100083" y="3846428"/>
            <a:ext cx="3482315" cy="2228552"/>
          </a:xfrm>
        </p:spPr>
        <p:txBody>
          <a:bodyPr>
            <a:noAutofit/>
          </a:bodyPr>
          <a:lstStyle>
            <a:lvl1pPr marL="182880" indent="-182880">
              <a:defRPr sz="1800"/>
            </a:lvl1pPr>
            <a:lvl2pPr marL="365760">
              <a:defRPr sz="1600"/>
            </a:lvl2pPr>
          </a:lstStyle>
          <a:p>
            <a:pPr lvl="0"/>
            <a:r>
              <a:rPr lang="en-US"/>
              <a:t>Click to edit Master text styles</a:t>
            </a:r>
          </a:p>
          <a:p>
            <a:pPr lvl="1"/>
            <a:r>
              <a:rPr lang="en-US"/>
              <a:t>Second level</a:t>
            </a:r>
          </a:p>
        </p:txBody>
      </p:sp>
      <p:sp>
        <p:nvSpPr>
          <p:cNvPr id="12" name="Text Placeholder 20">
            <a:extLst>
              <a:ext uri="{FF2B5EF4-FFF2-40B4-BE49-F238E27FC236}">
                <a16:creationId xmlns:a16="http://schemas.microsoft.com/office/drawing/2014/main" id="{C642C95D-BCAF-4071-A7E9-78F673D9A85C}"/>
              </a:ext>
            </a:extLst>
          </p:cNvPr>
          <p:cNvSpPr>
            <a:spLocks noGrp="1"/>
          </p:cNvSpPr>
          <p:nvPr>
            <p:ph type="body" sz="quarter" idx="15" hasCustomPrompt="1"/>
          </p:nvPr>
        </p:nvSpPr>
        <p:spPr>
          <a:xfrm>
            <a:off x="628651" y="3258585"/>
            <a:ext cx="3473159" cy="503762"/>
          </a:xfrm>
          <a:solidFill>
            <a:schemeClr val="bg2">
              <a:alpha val="85000"/>
            </a:schemeClr>
          </a:solidFill>
          <a:ln>
            <a:noFill/>
          </a:ln>
        </p:spPr>
        <p:txBody>
          <a:bodyPr lIns="91440" rIns="91440" anchor="ctr">
            <a:noAutofit/>
          </a:bodyPr>
          <a:lstStyle>
            <a:lvl1pPr marL="0" indent="0" algn="ctr">
              <a:spcAft>
                <a:spcPts val="0"/>
              </a:spcAft>
              <a:buNone/>
              <a:defRPr sz="2000">
                <a:solidFill>
                  <a:schemeClr val="bg1"/>
                </a:solidFill>
              </a:defRPr>
            </a:lvl1pPr>
          </a:lstStyle>
          <a:p>
            <a:pPr lvl="0"/>
            <a:r>
              <a:rPr lang="en-US" dirty="0"/>
              <a:t>Column title</a:t>
            </a:r>
          </a:p>
        </p:txBody>
      </p:sp>
      <p:sp>
        <p:nvSpPr>
          <p:cNvPr id="13" name="Text Placeholder 20">
            <a:extLst>
              <a:ext uri="{FF2B5EF4-FFF2-40B4-BE49-F238E27FC236}">
                <a16:creationId xmlns:a16="http://schemas.microsoft.com/office/drawing/2014/main" id="{956D9C6E-687F-45D5-ACF1-B42E6F07E2A9}"/>
              </a:ext>
            </a:extLst>
          </p:cNvPr>
          <p:cNvSpPr>
            <a:spLocks noGrp="1"/>
          </p:cNvSpPr>
          <p:nvPr>
            <p:ph type="body" sz="quarter" idx="16" hasCustomPrompt="1"/>
          </p:nvPr>
        </p:nvSpPr>
        <p:spPr>
          <a:xfrm>
            <a:off x="4362222" y="3258585"/>
            <a:ext cx="3477487" cy="503762"/>
          </a:xfrm>
          <a:solidFill>
            <a:schemeClr val="bg2">
              <a:alpha val="85000"/>
            </a:schemeClr>
          </a:solidFill>
          <a:ln>
            <a:noFill/>
          </a:ln>
        </p:spPr>
        <p:txBody>
          <a:bodyPr lIns="91440" rIns="91440" anchor="ctr">
            <a:noAutofit/>
          </a:bodyPr>
          <a:lstStyle>
            <a:lvl1pPr marL="0" indent="0" algn="ctr">
              <a:spcAft>
                <a:spcPts val="0"/>
              </a:spcAft>
              <a:buNone/>
              <a:defRPr sz="2000">
                <a:solidFill>
                  <a:schemeClr val="bg1"/>
                </a:solidFill>
              </a:defRPr>
            </a:lvl1pPr>
          </a:lstStyle>
          <a:p>
            <a:pPr lvl="0"/>
            <a:r>
              <a:rPr lang="en-US" dirty="0"/>
              <a:t>Column title</a:t>
            </a:r>
          </a:p>
        </p:txBody>
      </p:sp>
      <p:sp>
        <p:nvSpPr>
          <p:cNvPr id="15" name="Text Placeholder 7">
            <a:extLst>
              <a:ext uri="{FF2B5EF4-FFF2-40B4-BE49-F238E27FC236}">
                <a16:creationId xmlns:a16="http://schemas.microsoft.com/office/drawing/2014/main" id="{1930579D-B9DE-4452-81CA-2DEC646452F3}"/>
              </a:ext>
            </a:extLst>
          </p:cNvPr>
          <p:cNvSpPr>
            <a:spLocks noGrp="1"/>
          </p:cNvSpPr>
          <p:nvPr>
            <p:ph type="body" sz="quarter" idx="26" hasCustomPrompt="1"/>
          </p:nvPr>
        </p:nvSpPr>
        <p:spPr>
          <a:xfrm>
            <a:off x="636587" y="1008129"/>
            <a:ext cx="10927712"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6" name="Text Placeholder 20">
            <a:extLst>
              <a:ext uri="{FF2B5EF4-FFF2-40B4-BE49-F238E27FC236}">
                <a16:creationId xmlns:a16="http://schemas.microsoft.com/office/drawing/2014/main" id="{FBECFCCC-B77D-4886-8F78-543FB9A97450}"/>
              </a:ext>
            </a:extLst>
          </p:cNvPr>
          <p:cNvSpPr>
            <a:spLocks noGrp="1"/>
          </p:cNvSpPr>
          <p:nvPr>
            <p:ph type="body" sz="quarter" idx="27" hasCustomPrompt="1"/>
          </p:nvPr>
        </p:nvSpPr>
        <p:spPr>
          <a:xfrm>
            <a:off x="8103869" y="3258585"/>
            <a:ext cx="3477487" cy="503762"/>
          </a:xfrm>
          <a:solidFill>
            <a:schemeClr val="bg2">
              <a:alpha val="85000"/>
            </a:schemeClr>
          </a:solidFill>
          <a:ln>
            <a:noFill/>
          </a:ln>
        </p:spPr>
        <p:txBody>
          <a:bodyPr lIns="91440" rIns="91440" anchor="ctr">
            <a:noAutofit/>
          </a:bodyPr>
          <a:lstStyle>
            <a:lvl1pPr marL="0" indent="0" algn="ctr">
              <a:spcAft>
                <a:spcPts val="0"/>
              </a:spcAft>
              <a:buNone/>
              <a:defRPr sz="2000">
                <a:solidFill>
                  <a:schemeClr val="bg1"/>
                </a:solidFill>
              </a:defRPr>
            </a:lvl1pPr>
          </a:lstStyle>
          <a:p>
            <a:pPr lvl="0"/>
            <a:r>
              <a:rPr lang="en-US" dirty="0"/>
              <a:t>Column title</a:t>
            </a:r>
          </a:p>
        </p:txBody>
      </p:sp>
    </p:spTree>
    <p:extLst>
      <p:ext uri="{BB962C8B-B14F-4D97-AF65-F5344CB8AC3E}">
        <p14:creationId xmlns:p14="http://schemas.microsoft.com/office/powerpoint/2010/main" val="302986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d Columns 4 Orange Ba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15679D-C5C5-49B4-AD29-983E9D8F9F38}"/>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4" name="Title 7">
            <a:extLst>
              <a:ext uri="{FF2B5EF4-FFF2-40B4-BE49-F238E27FC236}">
                <a16:creationId xmlns:a16="http://schemas.microsoft.com/office/drawing/2014/main" id="{2853DA6B-3580-4A8C-AE9E-75018442ABB9}"/>
              </a:ext>
            </a:extLst>
          </p:cNvPr>
          <p:cNvSpPr>
            <a:spLocks noGrp="1"/>
          </p:cNvSpPr>
          <p:nvPr>
            <p:ph type="title" hasCustomPrompt="1"/>
          </p:nvPr>
        </p:nvSpPr>
        <p:spPr>
          <a:xfrm>
            <a:off x="627701" y="396869"/>
            <a:ext cx="10954700" cy="660966"/>
          </a:xfrm>
        </p:spPr>
        <p:txBody>
          <a:bodyPr/>
          <a:lstStyle>
            <a:lvl1pPr>
              <a:defRPr baseline="0"/>
            </a:lvl1pPr>
          </a:lstStyle>
          <a:p>
            <a:r>
              <a:rPr lang="en-US" dirty="0"/>
              <a:t>Four titled columns with icons</a:t>
            </a:r>
          </a:p>
        </p:txBody>
      </p:sp>
      <p:sp>
        <p:nvSpPr>
          <p:cNvPr id="6" name="Text Placeholder 20">
            <a:extLst>
              <a:ext uri="{FF2B5EF4-FFF2-40B4-BE49-F238E27FC236}">
                <a16:creationId xmlns:a16="http://schemas.microsoft.com/office/drawing/2014/main" id="{8C3B3F6D-EFF1-4BEA-A9DD-BEB3B8440D0F}"/>
              </a:ext>
            </a:extLst>
          </p:cNvPr>
          <p:cNvSpPr>
            <a:spLocks noGrp="1"/>
          </p:cNvSpPr>
          <p:nvPr>
            <p:ph type="body" sz="quarter" idx="15" hasCustomPrompt="1"/>
          </p:nvPr>
        </p:nvSpPr>
        <p:spPr>
          <a:xfrm>
            <a:off x="628650" y="3228941"/>
            <a:ext cx="2589415" cy="503762"/>
          </a:xfrm>
          <a:solidFill>
            <a:schemeClr val="bg2">
              <a:alpha val="85000"/>
            </a:schemeClr>
          </a:solidFill>
          <a:ln>
            <a:noFill/>
          </a:ln>
        </p:spPr>
        <p:txBody>
          <a:bodyPr lIns="91440" rIns="91440" anchor="ctr">
            <a:noAutofit/>
          </a:bodyPr>
          <a:lstStyle>
            <a:lvl1pPr marL="0" indent="0" algn="ctr">
              <a:spcAft>
                <a:spcPts val="0"/>
              </a:spcAft>
              <a:buNone/>
              <a:defRPr sz="2000">
                <a:solidFill>
                  <a:schemeClr val="bg1"/>
                </a:solidFill>
              </a:defRPr>
            </a:lvl1pPr>
          </a:lstStyle>
          <a:p>
            <a:pPr lvl="0"/>
            <a:r>
              <a:rPr lang="en-US" dirty="0"/>
              <a:t>Edit text styles</a:t>
            </a:r>
          </a:p>
        </p:txBody>
      </p:sp>
      <p:sp>
        <p:nvSpPr>
          <p:cNvPr id="7" name="Text Placeholder 20">
            <a:extLst>
              <a:ext uri="{FF2B5EF4-FFF2-40B4-BE49-F238E27FC236}">
                <a16:creationId xmlns:a16="http://schemas.microsoft.com/office/drawing/2014/main" id="{48A48AA1-C5D7-4706-8A28-3237D4F04C73}"/>
              </a:ext>
            </a:extLst>
          </p:cNvPr>
          <p:cNvSpPr>
            <a:spLocks noGrp="1"/>
          </p:cNvSpPr>
          <p:nvPr>
            <p:ph type="body" sz="quarter" idx="16" hasCustomPrompt="1"/>
          </p:nvPr>
        </p:nvSpPr>
        <p:spPr>
          <a:xfrm>
            <a:off x="3437387" y="3228941"/>
            <a:ext cx="2585002" cy="503762"/>
          </a:xfrm>
          <a:solidFill>
            <a:schemeClr val="bg2">
              <a:alpha val="85000"/>
            </a:schemeClr>
          </a:solidFill>
          <a:ln>
            <a:noFill/>
          </a:ln>
        </p:spPr>
        <p:txBody>
          <a:bodyPr lIns="91440" rIns="91440" anchor="ctr">
            <a:noAutofit/>
          </a:bodyPr>
          <a:lstStyle>
            <a:lvl1pPr marL="0" indent="0" algn="ctr">
              <a:spcAft>
                <a:spcPts val="0"/>
              </a:spcAft>
              <a:buNone/>
              <a:defRPr sz="2000">
                <a:solidFill>
                  <a:schemeClr val="bg1"/>
                </a:solidFill>
              </a:defRPr>
            </a:lvl1pPr>
          </a:lstStyle>
          <a:p>
            <a:pPr lvl="0"/>
            <a:r>
              <a:rPr lang="en-US" dirty="0"/>
              <a:t>Edit text styles</a:t>
            </a:r>
          </a:p>
        </p:txBody>
      </p:sp>
      <p:sp>
        <p:nvSpPr>
          <p:cNvPr id="8" name="Text Placeholder 20">
            <a:extLst>
              <a:ext uri="{FF2B5EF4-FFF2-40B4-BE49-F238E27FC236}">
                <a16:creationId xmlns:a16="http://schemas.microsoft.com/office/drawing/2014/main" id="{C8184416-95BB-402F-A678-ACF3A3F1673A}"/>
              </a:ext>
            </a:extLst>
          </p:cNvPr>
          <p:cNvSpPr>
            <a:spLocks noGrp="1"/>
          </p:cNvSpPr>
          <p:nvPr>
            <p:ph type="body" sz="quarter" idx="17" hasCustomPrompt="1"/>
          </p:nvPr>
        </p:nvSpPr>
        <p:spPr>
          <a:xfrm>
            <a:off x="6206049" y="3228941"/>
            <a:ext cx="2590515" cy="503762"/>
          </a:xfrm>
          <a:solidFill>
            <a:schemeClr val="bg2">
              <a:alpha val="85000"/>
            </a:schemeClr>
          </a:solidFill>
          <a:ln>
            <a:noFill/>
          </a:ln>
        </p:spPr>
        <p:txBody>
          <a:bodyPr lIns="91440" rIns="91440" anchor="ctr">
            <a:noAutofit/>
          </a:bodyPr>
          <a:lstStyle>
            <a:lvl1pPr marL="0" indent="0" algn="ctr">
              <a:spcAft>
                <a:spcPts val="0"/>
              </a:spcAft>
              <a:buNone/>
              <a:defRPr sz="2000">
                <a:solidFill>
                  <a:schemeClr val="bg1"/>
                </a:solidFill>
              </a:defRPr>
            </a:lvl1pPr>
          </a:lstStyle>
          <a:p>
            <a:pPr lvl="0"/>
            <a:r>
              <a:rPr lang="en-US" dirty="0"/>
              <a:t>Edit text styles</a:t>
            </a:r>
          </a:p>
        </p:txBody>
      </p:sp>
      <p:sp>
        <p:nvSpPr>
          <p:cNvPr id="10" name="Content Placeholder 29">
            <a:extLst>
              <a:ext uri="{FF2B5EF4-FFF2-40B4-BE49-F238E27FC236}">
                <a16:creationId xmlns:a16="http://schemas.microsoft.com/office/drawing/2014/main" id="{6E26FC5B-E6BA-4018-9764-520E21BED685}"/>
              </a:ext>
            </a:extLst>
          </p:cNvPr>
          <p:cNvSpPr>
            <a:spLocks noGrp="1"/>
          </p:cNvSpPr>
          <p:nvPr>
            <p:ph sz="quarter" idx="18"/>
          </p:nvPr>
        </p:nvSpPr>
        <p:spPr>
          <a:xfrm>
            <a:off x="628651" y="1643064"/>
            <a:ext cx="2589415" cy="1432543"/>
          </a:xfrm>
        </p:spPr>
        <p:txBody>
          <a:bodyPr>
            <a:noAutofit/>
          </a:bodyPr>
          <a:lstStyle>
            <a:lvl1pPr marL="0" indent="0">
              <a:buNone/>
              <a:defRPr/>
            </a:lvl1pPr>
          </a:lstStyle>
          <a:p>
            <a:pPr lvl="0"/>
            <a:r>
              <a:rPr lang="en-US"/>
              <a:t>Click to edit Master text styles</a:t>
            </a:r>
          </a:p>
        </p:txBody>
      </p:sp>
      <p:sp>
        <p:nvSpPr>
          <p:cNvPr id="11" name="Content Placeholder 29">
            <a:extLst>
              <a:ext uri="{FF2B5EF4-FFF2-40B4-BE49-F238E27FC236}">
                <a16:creationId xmlns:a16="http://schemas.microsoft.com/office/drawing/2014/main" id="{EDFCAE5D-531B-4BDC-8BE5-7DE6D18BB2C9}"/>
              </a:ext>
            </a:extLst>
          </p:cNvPr>
          <p:cNvSpPr>
            <a:spLocks noGrp="1"/>
          </p:cNvSpPr>
          <p:nvPr>
            <p:ph sz="quarter" idx="27"/>
          </p:nvPr>
        </p:nvSpPr>
        <p:spPr>
          <a:xfrm>
            <a:off x="3432023" y="1643064"/>
            <a:ext cx="2590365" cy="1432543"/>
          </a:xfrm>
        </p:spPr>
        <p:txBody>
          <a:bodyPr>
            <a:noAutofit/>
          </a:bodyPr>
          <a:lstStyle>
            <a:lvl1pPr marL="0" indent="0">
              <a:buNone/>
              <a:defRPr/>
            </a:lvl1pPr>
          </a:lstStyle>
          <a:p>
            <a:pPr lvl="0"/>
            <a:r>
              <a:rPr lang="en-US"/>
              <a:t>Click to edit Master text styles</a:t>
            </a:r>
          </a:p>
        </p:txBody>
      </p:sp>
      <p:sp>
        <p:nvSpPr>
          <p:cNvPr id="12" name="Content Placeholder 29">
            <a:extLst>
              <a:ext uri="{FF2B5EF4-FFF2-40B4-BE49-F238E27FC236}">
                <a16:creationId xmlns:a16="http://schemas.microsoft.com/office/drawing/2014/main" id="{9B2DF734-429A-4939-8275-A6591A221C7D}"/>
              </a:ext>
            </a:extLst>
          </p:cNvPr>
          <p:cNvSpPr>
            <a:spLocks noGrp="1"/>
          </p:cNvSpPr>
          <p:nvPr>
            <p:ph sz="quarter" idx="28"/>
          </p:nvPr>
        </p:nvSpPr>
        <p:spPr>
          <a:xfrm>
            <a:off x="6206052" y="1643064"/>
            <a:ext cx="2590365" cy="1432543"/>
          </a:xfrm>
        </p:spPr>
        <p:txBody>
          <a:bodyPr>
            <a:noAutofit/>
          </a:bodyPr>
          <a:lstStyle>
            <a:lvl1pPr marL="0" indent="0">
              <a:buNone/>
              <a:defRPr/>
            </a:lvl1pPr>
          </a:lstStyle>
          <a:p>
            <a:pPr lvl="0"/>
            <a:r>
              <a:rPr lang="en-US"/>
              <a:t>Click to edit Master text styles</a:t>
            </a:r>
          </a:p>
        </p:txBody>
      </p:sp>
      <p:sp>
        <p:nvSpPr>
          <p:cNvPr id="13" name="Content Placeholder 29">
            <a:extLst>
              <a:ext uri="{FF2B5EF4-FFF2-40B4-BE49-F238E27FC236}">
                <a16:creationId xmlns:a16="http://schemas.microsoft.com/office/drawing/2014/main" id="{47788FDE-BD0A-4649-8671-A01A9514786B}"/>
              </a:ext>
            </a:extLst>
          </p:cNvPr>
          <p:cNvSpPr>
            <a:spLocks noGrp="1"/>
          </p:cNvSpPr>
          <p:nvPr>
            <p:ph sz="quarter" idx="29"/>
          </p:nvPr>
        </p:nvSpPr>
        <p:spPr>
          <a:xfrm>
            <a:off x="8992036" y="1643064"/>
            <a:ext cx="2587166" cy="1432543"/>
          </a:xfrm>
        </p:spPr>
        <p:txBody>
          <a:bodyPr>
            <a:noAutofit/>
          </a:bodyPr>
          <a:lstStyle>
            <a:lvl1pPr marL="0" indent="0">
              <a:buNone/>
              <a:defRPr/>
            </a:lvl1pPr>
          </a:lstStyle>
          <a:p>
            <a:pPr lvl="0"/>
            <a:r>
              <a:rPr lang="en-US"/>
              <a:t>Click to edit Master text styles</a:t>
            </a:r>
          </a:p>
        </p:txBody>
      </p:sp>
      <p:sp>
        <p:nvSpPr>
          <p:cNvPr id="14" name="Text Placeholder 2">
            <a:extLst>
              <a:ext uri="{FF2B5EF4-FFF2-40B4-BE49-F238E27FC236}">
                <a16:creationId xmlns:a16="http://schemas.microsoft.com/office/drawing/2014/main" id="{22040361-0E5C-48CC-816D-98215BB69CAD}"/>
              </a:ext>
            </a:extLst>
          </p:cNvPr>
          <p:cNvSpPr>
            <a:spLocks noGrp="1"/>
          </p:cNvSpPr>
          <p:nvPr>
            <p:ph type="body" sz="quarter" idx="12"/>
          </p:nvPr>
        </p:nvSpPr>
        <p:spPr>
          <a:xfrm>
            <a:off x="627702" y="3795763"/>
            <a:ext cx="2590365" cy="2163603"/>
          </a:xfrm>
        </p:spPr>
        <p:txBody>
          <a:bodyPr>
            <a:noAutofit/>
          </a:bodyPr>
          <a:lstStyle>
            <a:lvl1pPr marL="182880" indent="-182880">
              <a:defRPr sz="1800"/>
            </a:lvl1pPr>
            <a:lvl2pPr marL="365760">
              <a:defRPr sz="1600"/>
            </a:lvl2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DC1908D6-189C-41AD-8537-DFC01995018D}"/>
              </a:ext>
            </a:extLst>
          </p:cNvPr>
          <p:cNvSpPr>
            <a:spLocks noGrp="1"/>
          </p:cNvSpPr>
          <p:nvPr>
            <p:ph type="body" sz="quarter" idx="23"/>
          </p:nvPr>
        </p:nvSpPr>
        <p:spPr>
          <a:xfrm>
            <a:off x="3432023" y="3799777"/>
            <a:ext cx="2590365" cy="2163603"/>
          </a:xfrm>
        </p:spPr>
        <p:txBody>
          <a:bodyPr>
            <a:noAutofit/>
          </a:bodyPr>
          <a:lstStyle>
            <a:lvl1pPr marL="182880" indent="-182880">
              <a:defRPr sz="1800"/>
            </a:lvl1pPr>
            <a:lvl2pPr marL="365760">
              <a:defRPr sz="1600"/>
            </a:lvl2pPr>
          </a:lstStyle>
          <a:p>
            <a:pPr lvl="0"/>
            <a:r>
              <a:rPr lang="en-US"/>
              <a:t>Click to edit Master text styles</a:t>
            </a:r>
          </a:p>
          <a:p>
            <a:pPr lvl="1"/>
            <a:r>
              <a:rPr lang="en-US"/>
              <a:t>Second level</a:t>
            </a:r>
          </a:p>
        </p:txBody>
      </p:sp>
      <p:sp>
        <p:nvSpPr>
          <p:cNvPr id="16" name="Text Placeholder 2">
            <a:extLst>
              <a:ext uri="{FF2B5EF4-FFF2-40B4-BE49-F238E27FC236}">
                <a16:creationId xmlns:a16="http://schemas.microsoft.com/office/drawing/2014/main" id="{EC242558-0F91-4102-91C3-4676161D6813}"/>
              </a:ext>
            </a:extLst>
          </p:cNvPr>
          <p:cNvSpPr>
            <a:spLocks noGrp="1"/>
          </p:cNvSpPr>
          <p:nvPr>
            <p:ph type="body" sz="quarter" idx="25"/>
          </p:nvPr>
        </p:nvSpPr>
        <p:spPr>
          <a:xfrm>
            <a:off x="8992035" y="3795763"/>
            <a:ext cx="2590365" cy="2163603"/>
          </a:xfrm>
        </p:spPr>
        <p:txBody>
          <a:bodyPr>
            <a:noAutofit/>
          </a:bodyPr>
          <a:lstStyle>
            <a:lvl1pPr marL="182880" indent="-182880">
              <a:defRPr sz="1800"/>
            </a:lvl1pPr>
            <a:lvl2pPr marL="365760">
              <a:defRPr sz="1600"/>
            </a:lvl2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247E6F29-219F-4C2B-BF5D-75E75186AC0E}"/>
              </a:ext>
            </a:extLst>
          </p:cNvPr>
          <p:cNvSpPr>
            <a:spLocks noGrp="1"/>
          </p:cNvSpPr>
          <p:nvPr>
            <p:ph type="body" sz="quarter" idx="31"/>
          </p:nvPr>
        </p:nvSpPr>
        <p:spPr>
          <a:xfrm>
            <a:off x="6206052" y="3795763"/>
            <a:ext cx="2590365" cy="2163603"/>
          </a:xfrm>
        </p:spPr>
        <p:txBody>
          <a:bodyPr>
            <a:noAutofit/>
          </a:bodyPr>
          <a:lstStyle>
            <a:lvl1pPr marL="182880" indent="-182880">
              <a:defRPr sz="1800"/>
            </a:lvl1pPr>
            <a:lvl2pPr marL="365760">
              <a:defRPr sz="1600"/>
            </a:lvl2pPr>
          </a:lstStyle>
          <a:p>
            <a:pPr lvl="0"/>
            <a:r>
              <a:rPr lang="en-US"/>
              <a:t>Click to edit Master text styles</a:t>
            </a:r>
          </a:p>
          <a:p>
            <a:pPr lvl="1"/>
            <a:r>
              <a:rPr lang="en-US"/>
              <a:t>Second level</a:t>
            </a:r>
          </a:p>
        </p:txBody>
      </p:sp>
      <p:sp>
        <p:nvSpPr>
          <p:cNvPr id="18" name="Text Placeholder 7">
            <a:extLst>
              <a:ext uri="{FF2B5EF4-FFF2-40B4-BE49-F238E27FC236}">
                <a16:creationId xmlns:a16="http://schemas.microsoft.com/office/drawing/2014/main" id="{AB331280-C16F-47B4-82EE-5A1F9910BBEC}"/>
              </a:ext>
            </a:extLst>
          </p:cNvPr>
          <p:cNvSpPr>
            <a:spLocks noGrp="1"/>
          </p:cNvSpPr>
          <p:nvPr>
            <p:ph type="body" sz="quarter" idx="26" hasCustomPrompt="1"/>
          </p:nvPr>
        </p:nvSpPr>
        <p:spPr>
          <a:xfrm>
            <a:off x="636587" y="1008129"/>
            <a:ext cx="10927712"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9" name="Text Placeholder 20">
            <a:extLst>
              <a:ext uri="{FF2B5EF4-FFF2-40B4-BE49-F238E27FC236}">
                <a16:creationId xmlns:a16="http://schemas.microsoft.com/office/drawing/2014/main" id="{EF56E637-F240-4951-A6CE-2BA706C84858}"/>
              </a:ext>
            </a:extLst>
          </p:cNvPr>
          <p:cNvSpPr>
            <a:spLocks noGrp="1"/>
          </p:cNvSpPr>
          <p:nvPr>
            <p:ph type="body" sz="quarter" idx="32" hasCustomPrompt="1"/>
          </p:nvPr>
        </p:nvSpPr>
        <p:spPr>
          <a:xfrm>
            <a:off x="8980224" y="3228941"/>
            <a:ext cx="2590515" cy="503762"/>
          </a:xfrm>
          <a:solidFill>
            <a:schemeClr val="bg2">
              <a:alpha val="85000"/>
            </a:schemeClr>
          </a:solidFill>
          <a:ln>
            <a:noFill/>
          </a:ln>
        </p:spPr>
        <p:txBody>
          <a:bodyPr lIns="91440" rIns="91440" anchor="ctr">
            <a:noAutofit/>
          </a:bodyPr>
          <a:lstStyle>
            <a:lvl1pPr marL="0" indent="0" algn="ctr">
              <a:spcAft>
                <a:spcPts val="0"/>
              </a:spcAft>
              <a:buNone/>
              <a:defRPr sz="2000">
                <a:solidFill>
                  <a:schemeClr val="bg1"/>
                </a:solidFill>
              </a:defRPr>
            </a:lvl1pPr>
          </a:lstStyle>
          <a:p>
            <a:pPr lvl="0"/>
            <a:r>
              <a:rPr lang="en-US" dirty="0"/>
              <a:t>Edit text styles</a:t>
            </a:r>
          </a:p>
        </p:txBody>
      </p:sp>
    </p:spTree>
    <p:extLst>
      <p:ext uri="{BB962C8B-B14F-4D97-AF65-F5344CB8AC3E}">
        <p14:creationId xmlns:p14="http://schemas.microsoft.com/office/powerpoint/2010/main" val="1360171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umns Object Thre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BC0457-E12A-488F-B883-56E5B4C86506}"/>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11" name="Text Placeholder 10">
            <a:extLst>
              <a:ext uri="{FF2B5EF4-FFF2-40B4-BE49-F238E27FC236}">
                <a16:creationId xmlns:a16="http://schemas.microsoft.com/office/drawing/2014/main" id="{0720DA95-0621-49CB-9C0C-B3C5032DB22F}"/>
              </a:ext>
            </a:extLst>
          </p:cNvPr>
          <p:cNvSpPr>
            <a:spLocks noGrp="1"/>
          </p:cNvSpPr>
          <p:nvPr>
            <p:ph type="body" sz="quarter" idx="15" hasCustomPrompt="1"/>
          </p:nvPr>
        </p:nvSpPr>
        <p:spPr>
          <a:xfrm>
            <a:off x="636458" y="4609331"/>
            <a:ext cx="3392929" cy="1532809"/>
          </a:xfrm>
          <a:prstGeom prst="rect">
            <a:avLst/>
          </a:prstGeom>
        </p:spPr>
        <p:txBody>
          <a:bodyPr>
            <a:noAutofit/>
          </a:bodyPr>
          <a:lstStyle>
            <a:lvl1pPr marL="0" indent="0">
              <a:buNone/>
              <a:defRPr sz="2000"/>
            </a:lvl1pPr>
          </a:lstStyle>
          <a:p>
            <a:pPr lvl="0"/>
            <a:r>
              <a:rPr lang="en-US" dirty="0"/>
              <a:t>Edit Master text styles</a:t>
            </a:r>
          </a:p>
        </p:txBody>
      </p:sp>
      <p:sp>
        <p:nvSpPr>
          <p:cNvPr id="16" name="Content Placeholder 4">
            <a:extLst>
              <a:ext uri="{FF2B5EF4-FFF2-40B4-BE49-F238E27FC236}">
                <a16:creationId xmlns:a16="http://schemas.microsoft.com/office/drawing/2014/main" id="{B71DDDD7-DDC6-4B8E-AC3F-63CB2F3E13DE}"/>
              </a:ext>
            </a:extLst>
          </p:cNvPr>
          <p:cNvSpPr>
            <a:spLocks noGrp="1"/>
          </p:cNvSpPr>
          <p:nvPr>
            <p:ph sz="quarter" idx="11"/>
          </p:nvPr>
        </p:nvSpPr>
        <p:spPr>
          <a:xfrm>
            <a:off x="636459" y="1788607"/>
            <a:ext cx="3392929" cy="2668825"/>
          </a:xfrm>
          <a:prstGeom prst="rect">
            <a:avLst/>
          </a:prstGeom>
        </p:spPr>
        <p:txBody>
          <a:bodyPr/>
          <a:lstStyle/>
          <a:p>
            <a:pPr lvl="0"/>
            <a:r>
              <a:rPr lang="en-US"/>
              <a:t>Click to edit Master text styles</a:t>
            </a:r>
          </a:p>
        </p:txBody>
      </p:sp>
      <p:sp>
        <p:nvSpPr>
          <p:cNvPr id="19" name="Title 7">
            <a:extLst>
              <a:ext uri="{FF2B5EF4-FFF2-40B4-BE49-F238E27FC236}">
                <a16:creationId xmlns:a16="http://schemas.microsoft.com/office/drawing/2014/main" id="{EB1A8A5B-9A9A-4DDB-B5A7-060ED6F74769}"/>
              </a:ext>
            </a:extLst>
          </p:cNvPr>
          <p:cNvSpPr>
            <a:spLocks noGrp="1"/>
          </p:cNvSpPr>
          <p:nvPr>
            <p:ph type="title" hasCustomPrompt="1"/>
          </p:nvPr>
        </p:nvSpPr>
        <p:spPr>
          <a:xfrm>
            <a:off x="627701" y="396869"/>
            <a:ext cx="10954700" cy="660966"/>
          </a:xfrm>
        </p:spPr>
        <p:txBody>
          <a:bodyPr/>
          <a:lstStyle>
            <a:lvl1pPr>
              <a:defRPr/>
            </a:lvl1pPr>
          </a:lstStyle>
          <a:p>
            <a:r>
              <a:rPr lang="en-US" dirty="0"/>
              <a:t>Three columns with text</a:t>
            </a:r>
          </a:p>
        </p:txBody>
      </p:sp>
      <p:sp>
        <p:nvSpPr>
          <p:cNvPr id="20" name="Text Placeholder 10">
            <a:extLst>
              <a:ext uri="{FF2B5EF4-FFF2-40B4-BE49-F238E27FC236}">
                <a16:creationId xmlns:a16="http://schemas.microsoft.com/office/drawing/2014/main" id="{1C56475D-1D9E-490A-B4B3-6D0B9DD88156}"/>
              </a:ext>
            </a:extLst>
          </p:cNvPr>
          <p:cNvSpPr>
            <a:spLocks noGrp="1"/>
          </p:cNvSpPr>
          <p:nvPr>
            <p:ph type="body" sz="quarter" idx="16" hasCustomPrompt="1"/>
          </p:nvPr>
        </p:nvSpPr>
        <p:spPr>
          <a:xfrm>
            <a:off x="8189472" y="4609331"/>
            <a:ext cx="3392929" cy="1532809"/>
          </a:xfrm>
          <a:prstGeom prst="rect">
            <a:avLst/>
          </a:prstGeom>
        </p:spPr>
        <p:txBody>
          <a:bodyPr>
            <a:noAutofit/>
          </a:bodyPr>
          <a:lstStyle>
            <a:lvl1pPr marL="0" indent="0">
              <a:buNone/>
              <a:defRPr sz="2000"/>
            </a:lvl1pPr>
          </a:lstStyle>
          <a:p>
            <a:pPr lvl="0"/>
            <a:r>
              <a:rPr lang="en-US" dirty="0"/>
              <a:t>Edit Master text styles</a:t>
            </a:r>
          </a:p>
        </p:txBody>
      </p:sp>
      <p:sp>
        <p:nvSpPr>
          <p:cNvPr id="21" name="Content Placeholder 4">
            <a:extLst>
              <a:ext uri="{FF2B5EF4-FFF2-40B4-BE49-F238E27FC236}">
                <a16:creationId xmlns:a16="http://schemas.microsoft.com/office/drawing/2014/main" id="{F3168E56-3819-4EF2-AB33-16DA0EEC82BF}"/>
              </a:ext>
            </a:extLst>
          </p:cNvPr>
          <p:cNvSpPr>
            <a:spLocks noGrp="1"/>
          </p:cNvSpPr>
          <p:nvPr>
            <p:ph sz="quarter" idx="17"/>
          </p:nvPr>
        </p:nvSpPr>
        <p:spPr>
          <a:xfrm>
            <a:off x="8189473" y="1788607"/>
            <a:ext cx="3392929" cy="2668825"/>
          </a:xfrm>
          <a:prstGeom prst="rect">
            <a:avLst/>
          </a:prstGeom>
        </p:spPr>
        <p:txBody>
          <a:bodyPr/>
          <a:lstStyle/>
          <a:p>
            <a:pPr lvl="0"/>
            <a:r>
              <a:rPr lang="en-US"/>
              <a:t>Click to edit Master text styles</a:t>
            </a:r>
          </a:p>
        </p:txBody>
      </p:sp>
      <p:sp>
        <p:nvSpPr>
          <p:cNvPr id="22" name="Text Placeholder 10">
            <a:extLst>
              <a:ext uri="{FF2B5EF4-FFF2-40B4-BE49-F238E27FC236}">
                <a16:creationId xmlns:a16="http://schemas.microsoft.com/office/drawing/2014/main" id="{FC4C5399-0CF4-4B71-9E45-B1A2B8F993B6}"/>
              </a:ext>
            </a:extLst>
          </p:cNvPr>
          <p:cNvSpPr>
            <a:spLocks noGrp="1"/>
          </p:cNvSpPr>
          <p:nvPr>
            <p:ph type="body" sz="quarter" idx="18" hasCustomPrompt="1"/>
          </p:nvPr>
        </p:nvSpPr>
        <p:spPr>
          <a:xfrm>
            <a:off x="4412963" y="4609331"/>
            <a:ext cx="3392929" cy="1532809"/>
          </a:xfrm>
          <a:prstGeom prst="rect">
            <a:avLst/>
          </a:prstGeom>
        </p:spPr>
        <p:txBody>
          <a:bodyPr>
            <a:noAutofit/>
          </a:bodyPr>
          <a:lstStyle>
            <a:lvl1pPr marL="0" indent="0">
              <a:buNone/>
              <a:defRPr sz="2000"/>
            </a:lvl1pPr>
          </a:lstStyle>
          <a:p>
            <a:pPr lvl="0"/>
            <a:r>
              <a:rPr lang="en-US" dirty="0"/>
              <a:t>Edit Master text styles</a:t>
            </a:r>
          </a:p>
        </p:txBody>
      </p:sp>
      <p:sp>
        <p:nvSpPr>
          <p:cNvPr id="23" name="Content Placeholder 4">
            <a:extLst>
              <a:ext uri="{FF2B5EF4-FFF2-40B4-BE49-F238E27FC236}">
                <a16:creationId xmlns:a16="http://schemas.microsoft.com/office/drawing/2014/main" id="{4AD752A8-4667-4B02-91EC-694B76C1365D}"/>
              </a:ext>
            </a:extLst>
          </p:cNvPr>
          <p:cNvSpPr>
            <a:spLocks noGrp="1"/>
          </p:cNvSpPr>
          <p:nvPr>
            <p:ph sz="quarter" idx="19"/>
          </p:nvPr>
        </p:nvSpPr>
        <p:spPr>
          <a:xfrm>
            <a:off x="4412964" y="1788607"/>
            <a:ext cx="3392929" cy="2668825"/>
          </a:xfrm>
          <a:prstGeom prst="rect">
            <a:avLst/>
          </a:prstGeom>
        </p:spPr>
        <p:txBody>
          <a:bodyPr/>
          <a:lstStyle/>
          <a:p>
            <a:pPr lvl="0"/>
            <a:r>
              <a:rPr lang="en-US"/>
              <a:t>Click to edit Master text styles</a:t>
            </a:r>
          </a:p>
        </p:txBody>
      </p:sp>
      <p:sp>
        <p:nvSpPr>
          <p:cNvPr id="24" name="Text Placeholder 7">
            <a:extLst>
              <a:ext uri="{FF2B5EF4-FFF2-40B4-BE49-F238E27FC236}">
                <a16:creationId xmlns:a16="http://schemas.microsoft.com/office/drawing/2014/main" id="{DB856A3F-194D-448E-9B9D-524E9126B7F5}"/>
              </a:ext>
            </a:extLst>
          </p:cNvPr>
          <p:cNvSpPr>
            <a:spLocks noGrp="1"/>
          </p:cNvSpPr>
          <p:nvPr>
            <p:ph type="body" sz="quarter" idx="26" hasCustomPrompt="1"/>
          </p:nvPr>
        </p:nvSpPr>
        <p:spPr>
          <a:xfrm>
            <a:off x="627701" y="1298029"/>
            <a:ext cx="3392929"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25" name="Text Placeholder 7">
            <a:extLst>
              <a:ext uri="{FF2B5EF4-FFF2-40B4-BE49-F238E27FC236}">
                <a16:creationId xmlns:a16="http://schemas.microsoft.com/office/drawing/2014/main" id="{CDE55FE4-CBAD-4C9B-BDB2-A20DBD7EE72E}"/>
              </a:ext>
            </a:extLst>
          </p:cNvPr>
          <p:cNvSpPr>
            <a:spLocks noGrp="1"/>
          </p:cNvSpPr>
          <p:nvPr>
            <p:ph type="body" sz="quarter" idx="27" hasCustomPrompt="1"/>
          </p:nvPr>
        </p:nvSpPr>
        <p:spPr>
          <a:xfrm>
            <a:off x="4399535" y="1298029"/>
            <a:ext cx="3392929"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26" name="Text Placeholder 7">
            <a:extLst>
              <a:ext uri="{FF2B5EF4-FFF2-40B4-BE49-F238E27FC236}">
                <a16:creationId xmlns:a16="http://schemas.microsoft.com/office/drawing/2014/main" id="{CB85066C-6B16-4983-99A7-406093ABB205}"/>
              </a:ext>
            </a:extLst>
          </p:cNvPr>
          <p:cNvSpPr>
            <a:spLocks noGrp="1"/>
          </p:cNvSpPr>
          <p:nvPr>
            <p:ph type="body" sz="quarter" idx="28" hasCustomPrompt="1"/>
          </p:nvPr>
        </p:nvSpPr>
        <p:spPr>
          <a:xfrm>
            <a:off x="8198227" y="1298029"/>
            <a:ext cx="3392929"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Tree>
    <p:extLst>
      <p:ext uri="{BB962C8B-B14F-4D97-AF65-F5344CB8AC3E}">
        <p14:creationId xmlns:p14="http://schemas.microsoft.com/office/powerpoint/2010/main" val="2864974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umns Object Text Fou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BC0457-E12A-488F-B883-56E5B4C86506}"/>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11" name="Text Placeholder 10">
            <a:extLst>
              <a:ext uri="{FF2B5EF4-FFF2-40B4-BE49-F238E27FC236}">
                <a16:creationId xmlns:a16="http://schemas.microsoft.com/office/drawing/2014/main" id="{0720DA95-0621-49CB-9C0C-B3C5032DB22F}"/>
              </a:ext>
            </a:extLst>
          </p:cNvPr>
          <p:cNvSpPr>
            <a:spLocks noGrp="1"/>
          </p:cNvSpPr>
          <p:nvPr>
            <p:ph type="body" sz="quarter" idx="15" hasCustomPrompt="1"/>
          </p:nvPr>
        </p:nvSpPr>
        <p:spPr>
          <a:xfrm>
            <a:off x="636459" y="4330841"/>
            <a:ext cx="2544890" cy="1688960"/>
          </a:xfrm>
          <a:prstGeom prst="rect">
            <a:avLst/>
          </a:prstGeom>
        </p:spPr>
        <p:txBody>
          <a:bodyPr>
            <a:noAutofit/>
          </a:bodyPr>
          <a:lstStyle>
            <a:lvl1pPr marL="0" indent="0">
              <a:buNone/>
              <a:defRPr sz="1600"/>
            </a:lvl1pPr>
          </a:lstStyle>
          <a:p>
            <a:pPr lvl="0"/>
            <a:r>
              <a:rPr lang="en-US" dirty="0"/>
              <a:t>Edit Master text styles</a:t>
            </a:r>
          </a:p>
        </p:txBody>
      </p:sp>
      <p:sp>
        <p:nvSpPr>
          <p:cNvPr id="16" name="Content Placeholder 4">
            <a:extLst>
              <a:ext uri="{FF2B5EF4-FFF2-40B4-BE49-F238E27FC236}">
                <a16:creationId xmlns:a16="http://schemas.microsoft.com/office/drawing/2014/main" id="{B71DDDD7-DDC6-4B8E-AC3F-63CB2F3E13DE}"/>
              </a:ext>
            </a:extLst>
          </p:cNvPr>
          <p:cNvSpPr>
            <a:spLocks noGrp="1"/>
          </p:cNvSpPr>
          <p:nvPr>
            <p:ph sz="quarter" idx="11"/>
          </p:nvPr>
        </p:nvSpPr>
        <p:spPr>
          <a:xfrm>
            <a:off x="636460" y="1736294"/>
            <a:ext cx="2544890" cy="2423907"/>
          </a:xfrm>
          <a:prstGeom prst="rect">
            <a:avLst/>
          </a:prstGeom>
        </p:spPr>
        <p:txBody>
          <a:bodyPr/>
          <a:lstStyle/>
          <a:p>
            <a:pPr lvl="0"/>
            <a:r>
              <a:rPr lang="en-US"/>
              <a:t>Click to edit Master text styles</a:t>
            </a:r>
          </a:p>
        </p:txBody>
      </p:sp>
      <p:sp>
        <p:nvSpPr>
          <p:cNvPr id="20" name="Text Placeholder 10">
            <a:extLst>
              <a:ext uri="{FF2B5EF4-FFF2-40B4-BE49-F238E27FC236}">
                <a16:creationId xmlns:a16="http://schemas.microsoft.com/office/drawing/2014/main" id="{D3D93A17-CA24-4245-B137-11FF7C78A57B}"/>
              </a:ext>
            </a:extLst>
          </p:cNvPr>
          <p:cNvSpPr>
            <a:spLocks noGrp="1"/>
          </p:cNvSpPr>
          <p:nvPr>
            <p:ph type="body" sz="quarter" idx="17" hasCustomPrompt="1"/>
          </p:nvPr>
        </p:nvSpPr>
        <p:spPr>
          <a:xfrm>
            <a:off x="3465384" y="4330841"/>
            <a:ext cx="2544890" cy="1688960"/>
          </a:xfrm>
          <a:prstGeom prst="rect">
            <a:avLst/>
          </a:prstGeom>
        </p:spPr>
        <p:txBody>
          <a:bodyPr>
            <a:noAutofit/>
          </a:bodyPr>
          <a:lstStyle>
            <a:lvl1pPr marL="0" indent="0">
              <a:buNone/>
              <a:defRPr sz="1600"/>
            </a:lvl1pPr>
          </a:lstStyle>
          <a:p>
            <a:pPr lvl="0"/>
            <a:r>
              <a:rPr lang="en-US" dirty="0"/>
              <a:t>Edit Master text styles</a:t>
            </a:r>
          </a:p>
        </p:txBody>
      </p:sp>
      <p:sp>
        <p:nvSpPr>
          <p:cNvPr id="21" name="Content Placeholder 4">
            <a:extLst>
              <a:ext uri="{FF2B5EF4-FFF2-40B4-BE49-F238E27FC236}">
                <a16:creationId xmlns:a16="http://schemas.microsoft.com/office/drawing/2014/main" id="{19D0A74C-D124-446D-AAA9-787F96AC6B65}"/>
              </a:ext>
            </a:extLst>
          </p:cNvPr>
          <p:cNvSpPr>
            <a:spLocks noGrp="1"/>
          </p:cNvSpPr>
          <p:nvPr>
            <p:ph sz="quarter" idx="18"/>
          </p:nvPr>
        </p:nvSpPr>
        <p:spPr>
          <a:xfrm>
            <a:off x="3465385" y="1736294"/>
            <a:ext cx="2544890" cy="2423907"/>
          </a:xfrm>
          <a:prstGeom prst="rect">
            <a:avLst/>
          </a:prstGeom>
        </p:spPr>
        <p:txBody>
          <a:bodyPr/>
          <a:lstStyle/>
          <a:p>
            <a:pPr lvl="0"/>
            <a:r>
              <a:rPr lang="en-US"/>
              <a:t>Click to edit Master text styles</a:t>
            </a:r>
          </a:p>
        </p:txBody>
      </p:sp>
      <p:sp>
        <p:nvSpPr>
          <p:cNvPr id="23" name="Text Placeholder 10">
            <a:extLst>
              <a:ext uri="{FF2B5EF4-FFF2-40B4-BE49-F238E27FC236}">
                <a16:creationId xmlns:a16="http://schemas.microsoft.com/office/drawing/2014/main" id="{F0CBCD99-0292-438D-8DC6-447BFD145535}"/>
              </a:ext>
            </a:extLst>
          </p:cNvPr>
          <p:cNvSpPr>
            <a:spLocks noGrp="1"/>
          </p:cNvSpPr>
          <p:nvPr>
            <p:ph type="body" sz="quarter" idx="20" hasCustomPrompt="1"/>
          </p:nvPr>
        </p:nvSpPr>
        <p:spPr>
          <a:xfrm>
            <a:off x="6294309" y="4330841"/>
            <a:ext cx="2544890" cy="1688960"/>
          </a:xfrm>
          <a:prstGeom prst="rect">
            <a:avLst/>
          </a:prstGeom>
        </p:spPr>
        <p:txBody>
          <a:bodyPr>
            <a:noAutofit/>
          </a:bodyPr>
          <a:lstStyle>
            <a:lvl1pPr marL="0" indent="0">
              <a:buNone/>
              <a:defRPr sz="1600"/>
            </a:lvl1pPr>
          </a:lstStyle>
          <a:p>
            <a:pPr lvl="0"/>
            <a:r>
              <a:rPr lang="en-US" dirty="0"/>
              <a:t>Edit Master text styles</a:t>
            </a:r>
          </a:p>
        </p:txBody>
      </p:sp>
      <p:sp>
        <p:nvSpPr>
          <p:cNvPr id="24" name="Content Placeholder 4">
            <a:extLst>
              <a:ext uri="{FF2B5EF4-FFF2-40B4-BE49-F238E27FC236}">
                <a16:creationId xmlns:a16="http://schemas.microsoft.com/office/drawing/2014/main" id="{99DE8771-CAFA-4D77-8BC3-8536109799FE}"/>
              </a:ext>
            </a:extLst>
          </p:cNvPr>
          <p:cNvSpPr>
            <a:spLocks noGrp="1"/>
          </p:cNvSpPr>
          <p:nvPr>
            <p:ph sz="quarter" idx="21"/>
          </p:nvPr>
        </p:nvSpPr>
        <p:spPr>
          <a:xfrm>
            <a:off x="6294310" y="1736294"/>
            <a:ext cx="2544890" cy="2423907"/>
          </a:xfrm>
          <a:prstGeom prst="rect">
            <a:avLst/>
          </a:prstGeom>
        </p:spPr>
        <p:txBody>
          <a:bodyPr/>
          <a:lstStyle/>
          <a:p>
            <a:pPr lvl="0"/>
            <a:r>
              <a:rPr lang="en-US"/>
              <a:t>Click to edit Master text styles</a:t>
            </a:r>
          </a:p>
        </p:txBody>
      </p:sp>
      <p:sp>
        <p:nvSpPr>
          <p:cNvPr id="26" name="Text Placeholder 10">
            <a:extLst>
              <a:ext uri="{FF2B5EF4-FFF2-40B4-BE49-F238E27FC236}">
                <a16:creationId xmlns:a16="http://schemas.microsoft.com/office/drawing/2014/main" id="{979A5D81-51CA-493C-8C3E-FD60619DE803}"/>
              </a:ext>
            </a:extLst>
          </p:cNvPr>
          <p:cNvSpPr>
            <a:spLocks noGrp="1"/>
          </p:cNvSpPr>
          <p:nvPr>
            <p:ph type="body" sz="quarter" idx="23" hasCustomPrompt="1"/>
          </p:nvPr>
        </p:nvSpPr>
        <p:spPr>
          <a:xfrm>
            <a:off x="9123234" y="4330841"/>
            <a:ext cx="2544890" cy="1688960"/>
          </a:xfrm>
          <a:prstGeom prst="rect">
            <a:avLst/>
          </a:prstGeom>
        </p:spPr>
        <p:txBody>
          <a:bodyPr>
            <a:noAutofit/>
          </a:bodyPr>
          <a:lstStyle>
            <a:lvl1pPr marL="0" indent="0">
              <a:buNone/>
              <a:defRPr sz="1600"/>
            </a:lvl1pPr>
          </a:lstStyle>
          <a:p>
            <a:pPr lvl="0"/>
            <a:r>
              <a:rPr lang="en-US" dirty="0"/>
              <a:t>Edit Master text styles</a:t>
            </a:r>
          </a:p>
        </p:txBody>
      </p:sp>
      <p:sp>
        <p:nvSpPr>
          <p:cNvPr id="27" name="Content Placeholder 4">
            <a:extLst>
              <a:ext uri="{FF2B5EF4-FFF2-40B4-BE49-F238E27FC236}">
                <a16:creationId xmlns:a16="http://schemas.microsoft.com/office/drawing/2014/main" id="{48DD88A4-E67C-455F-9AB2-0382CB5B02C6}"/>
              </a:ext>
            </a:extLst>
          </p:cNvPr>
          <p:cNvSpPr>
            <a:spLocks noGrp="1"/>
          </p:cNvSpPr>
          <p:nvPr>
            <p:ph sz="quarter" idx="24"/>
          </p:nvPr>
        </p:nvSpPr>
        <p:spPr>
          <a:xfrm>
            <a:off x="9123235" y="1736294"/>
            <a:ext cx="2544890" cy="2423907"/>
          </a:xfrm>
          <a:prstGeom prst="rect">
            <a:avLst/>
          </a:prstGeom>
        </p:spPr>
        <p:txBody>
          <a:bodyPr/>
          <a:lstStyle/>
          <a:p>
            <a:pPr lvl="0"/>
            <a:r>
              <a:rPr lang="en-US"/>
              <a:t>Click to edit Master text styles</a:t>
            </a:r>
          </a:p>
        </p:txBody>
      </p:sp>
      <p:sp>
        <p:nvSpPr>
          <p:cNvPr id="17" name="Title 7">
            <a:extLst>
              <a:ext uri="{FF2B5EF4-FFF2-40B4-BE49-F238E27FC236}">
                <a16:creationId xmlns:a16="http://schemas.microsoft.com/office/drawing/2014/main" id="{BB9038EC-922F-48BF-A5D0-552C7E147C09}"/>
              </a:ext>
            </a:extLst>
          </p:cNvPr>
          <p:cNvSpPr>
            <a:spLocks noGrp="1"/>
          </p:cNvSpPr>
          <p:nvPr>
            <p:ph type="title" hasCustomPrompt="1"/>
          </p:nvPr>
        </p:nvSpPr>
        <p:spPr>
          <a:xfrm>
            <a:off x="627701" y="396869"/>
            <a:ext cx="10954700" cy="660966"/>
          </a:xfrm>
        </p:spPr>
        <p:txBody>
          <a:bodyPr/>
          <a:lstStyle>
            <a:lvl1pPr>
              <a:defRPr/>
            </a:lvl1pPr>
          </a:lstStyle>
          <a:p>
            <a:r>
              <a:rPr lang="en-US" dirty="0"/>
              <a:t>Four columns with text</a:t>
            </a:r>
          </a:p>
        </p:txBody>
      </p:sp>
      <p:sp>
        <p:nvSpPr>
          <p:cNvPr id="28" name="Text Placeholder 7">
            <a:extLst>
              <a:ext uri="{FF2B5EF4-FFF2-40B4-BE49-F238E27FC236}">
                <a16:creationId xmlns:a16="http://schemas.microsoft.com/office/drawing/2014/main" id="{8BA2482C-C029-4D3E-BA96-19A0DC735D07}"/>
              </a:ext>
            </a:extLst>
          </p:cNvPr>
          <p:cNvSpPr>
            <a:spLocks noGrp="1"/>
          </p:cNvSpPr>
          <p:nvPr>
            <p:ph type="body" sz="quarter" idx="26" hasCustomPrompt="1"/>
          </p:nvPr>
        </p:nvSpPr>
        <p:spPr>
          <a:xfrm>
            <a:off x="627702" y="1298029"/>
            <a:ext cx="2553648" cy="373779"/>
          </a:xfrm>
          <a:prstGeom prst="rect">
            <a:avLst/>
          </a:prstGeom>
        </p:spPr>
        <p:txBody>
          <a:bodyPr>
            <a:noAutofit/>
          </a:bodyPr>
          <a:lstStyle>
            <a:lvl1pPr marL="0" indent="0">
              <a:buNone/>
              <a:defRPr lang="en-US" sz="16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29" name="Text Placeholder 7">
            <a:extLst>
              <a:ext uri="{FF2B5EF4-FFF2-40B4-BE49-F238E27FC236}">
                <a16:creationId xmlns:a16="http://schemas.microsoft.com/office/drawing/2014/main" id="{81FCAA22-651F-4707-B53F-56299C693E02}"/>
              </a:ext>
            </a:extLst>
          </p:cNvPr>
          <p:cNvSpPr>
            <a:spLocks noGrp="1"/>
          </p:cNvSpPr>
          <p:nvPr>
            <p:ph type="body" sz="quarter" idx="27" hasCustomPrompt="1"/>
          </p:nvPr>
        </p:nvSpPr>
        <p:spPr>
          <a:xfrm>
            <a:off x="3461005" y="1298029"/>
            <a:ext cx="2553648" cy="373779"/>
          </a:xfrm>
          <a:prstGeom prst="rect">
            <a:avLst/>
          </a:prstGeom>
        </p:spPr>
        <p:txBody>
          <a:bodyPr>
            <a:noAutofit/>
          </a:bodyPr>
          <a:lstStyle>
            <a:lvl1pPr marL="0" indent="0">
              <a:buNone/>
              <a:defRPr lang="en-US" sz="16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30" name="Text Placeholder 7">
            <a:extLst>
              <a:ext uri="{FF2B5EF4-FFF2-40B4-BE49-F238E27FC236}">
                <a16:creationId xmlns:a16="http://schemas.microsoft.com/office/drawing/2014/main" id="{A053C17E-F4D0-4D95-BFC9-AE8261D66041}"/>
              </a:ext>
            </a:extLst>
          </p:cNvPr>
          <p:cNvSpPr>
            <a:spLocks noGrp="1"/>
          </p:cNvSpPr>
          <p:nvPr>
            <p:ph type="body" sz="quarter" idx="28" hasCustomPrompt="1"/>
          </p:nvPr>
        </p:nvSpPr>
        <p:spPr>
          <a:xfrm>
            <a:off x="6294308" y="1298029"/>
            <a:ext cx="2553648" cy="373779"/>
          </a:xfrm>
          <a:prstGeom prst="rect">
            <a:avLst/>
          </a:prstGeom>
        </p:spPr>
        <p:txBody>
          <a:bodyPr>
            <a:noAutofit/>
          </a:bodyPr>
          <a:lstStyle>
            <a:lvl1pPr marL="0" indent="0">
              <a:buNone/>
              <a:defRPr lang="en-US" sz="16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31" name="Text Placeholder 7">
            <a:extLst>
              <a:ext uri="{FF2B5EF4-FFF2-40B4-BE49-F238E27FC236}">
                <a16:creationId xmlns:a16="http://schemas.microsoft.com/office/drawing/2014/main" id="{E46FC7CA-4CBC-4E73-ADE6-C8E6EC1E5787}"/>
              </a:ext>
            </a:extLst>
          </p:cNvPr>
          <p:cNvSpPr>
            <a:spLocks noGrp="1"/>
          </p:cNvSpPr>
          <p:nvPr>
            <p:ph type="body" sz="quarter" idx="29" hasCustomPrompt="1"/>
          </p:nvPr>
        </p:nvSpPr>
        <p:spPr>
          <a:xfrm>
            <a:off x="9118855" y="1298029"/>
            <a:ext cx="2553648" cy="373779"/>
          </a:xfrm>
          <a:prstGeom prst="rect">
            <a:avLst/>
          </a:prstGeom>
        </p:spPr>
        <p:txBody>
          <a:bodyPr>
            <a:noAutofit/>
          </a:bodyPr>
          <a:lstStyle>
            <a:lvl1pPr marL="0" indent="0">
              <a:buNone/>
              <a:defRPr lang="en-US" sz="16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Tree>
    <p:extLst>
      <p:ext uri="{BB962C8B-B14F-4D97-AF65-F5344CB8AC3E}">
        <p14:creationId xmlns:p14="http://schemas.microsoft.com/office/powerpoint/2010/main" val="3894377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Items Colo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8DCFDF-8C1E-4D47-88D5-A8F8F4077DCE}"/>
              </a:ext>
            </a:extLst>
          </p:cNvPr>
          <p:cNvSpPr>
            <a:spLocks noGrp="1"/>
          </p:cNvSpPr>
          <p:nvPr>
            <p:ph type="sldNum" sz="quarter" idx="10"/>
          </p:nvPr>
        </p:nvSpPr>
        <p:spPr>
          <a:xfrm>
            <a:off x="5742231" y="6468930"/>
            <a:ext cx="304055" cy="173106"/>
          </a:xfrm>
        </p:spPr>
        <p:txBody>
          <a:bodyPr/>
          <a:lstStyle/>
          <a:p>
            <a:fld id="{AE46914A-69DF-4616-B894-AD41808293FA}" type="slidenum">
              <a:rPr lang="en-US" smtClean="0"/>
              <a:pPr/>
              <a:t>‹#›</a:t>
            </a:fld>
            <a:endParaRPr lang="en-US" dirty="0"/>
          </a:p>
        </p:txBody>
      </p:sp>
      <p:sp>
        <p:nvSpPr>
          <p:cNvPr id="18" name="Oval 17">
            <a:extLst>
              <a:ext uri="{FF2B5EF4-FFF2-40B4-BE49-F238E27FC236}">
                <a16:creationId xmlns:a16="http://schemas.microsoft.com/office/drawing/2014/main" id="{F96EDB0A-6615-4DDD-AF9F-E46BE9CD2E98}"/>
              </a:ext>
            </a:extLst>
          </p:cNvPr>
          <p:cNvSpPr/>
          <p:nvPr userDrawn="1"/>
        </p:nvSpPr>
        <p:spPr>
          <a:xfrm>
            <a:off x="4547524" y="1878785"/>
            <a:ext cx="614149" cy="6141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10">
            <a:extLst>
              <a:ext uri="{FF2B5EF4-FFF2-40B4-BE49-F238E27FC236}">
                <a16:creationId xmlns:a16="http://schemas.microsoft.com/office/drawing/2014/main" id="{515E1492-5041-4439-A396-E15F85531C73}"/>
              </a:ext>
            </a:extLst>
          </p:cNvPr>
          <p:cNvSpPr txBox="1">
            <a:spLocks noChangeAspect="1"/>
          </p:cNvSpPr>
          <p:nvPr userDrawn="1"/>
        </p:nvSpPr>
        <p:spPr>
          <a:xfrm>
            <a:off x="645703" y="1606889"/>
            <a:ext cx="3533411" cy="1242850"/>
          </a:xfrm>
          <a:prstGeom prst="rect">
            <a:avLst/>
          </a:prstGeom>
          <a:solidFill>
            <a:schemeClr val="tx2"/>
          </a:solidFill>
        </p:spPr>
        <p:txBody>
          <a:bodyPr vert="horz" lIns="0" tIns="45720" rIns="0" bIns="45720" rtlCol="0" anchor="b">
            <a:norm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defRPr sz="2400" kern="1200" baseline="0">
                <a:solidFill>
                  <a:schemeClr val="tx1"/>
                </a:solidFill>
                <a:latin typeface="+mn-lt"/>
                <a:ea typeface="+mn-ea"/>
                <a:cs typeface="+mn-cs"/>
              </a:defRPr>
            </a:lvl1pPr>
            <a:lvl2pPr marL="685800" indent="-182880" algn="l" defTabSz="914400" rtl="0" eaLnBrk="1" latinLnBrk="0" hangingPunct="1">
              <a:lnSpc>
                <a:spcPct val="100000"/>
              </a:lnSpc>
              <a:spcBef>
                <a:spcPts val="0"/>
              </a:spcBef>
              <a:spcAft>
                <a:spcPts val="800"/>
              </a:spcAft>
              <a:buSzPct val="100000"/>
              <a:buFont typeface="Arial" panose="020B0604020202020204" pitchFamily="34" charset="0"/>
              <a:buChar char="•"/>
              <a:defRPr sz="1600" kern="1200">
                <a:solidFill>
                  <a:schemeClr val="bg1">
                    <a:lumMod val="50000"/>
                  </a:schemeClr>
                </a:solidFill>
                <a:latin typeface="+mn-lt"/>
                <a:ea typeface="+mn-ea"/>
                <a:cs typeface="+mn-cs"/>
              </a:defRPr>
            </a:lvl2pPr>
            <a:lvl3pPr marL="1143000" indent="-182880" algn="l" defTabSz="914400" rtl="0" eaLnBrk="1" latinLnBrk="0" hangingPunct="1">
              <a:lnSpc>
                <a:spcPct val="100000"/>
              </a:lnSpc>
              <a:spcBef>
                <a:spcPts val="0"/>
              </a:spcBef>
              <a:spcAft>
                <a:spcPts val="800"/>
              </a:spcAft>
              <a:buFont typeface="Calibri" panose="020F0502020204030204" pitchFamily="34" charset="0"/>
              <a:buChar char="◦"/>
              <a:defRPr sz="14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defRPr/>
            </a:pPr>
            <a:endParaRPr lang="en-US" sz="3200" b="1" dirty="0">
              <a:solidFill>
                <a:sysClr val="window" lastClr="FFFFFF"/>
              </a:solidFill>
              <a:latin typeface="Calibri" panose="020F0502020204030204"/>
            </a:endParaRPr>
          </a:p>
        </p:txBody>
      </p:sp>
      <p:sp>
        <p:nvSpPr>
          <p:cNvPr id="30" name="Oval 29">
            <a:extLst>
              <a:ext uri="{FF2B5EF4-FFF2-40B4-BE49-F238E27FC236}">
                <a16:creationId xmlns:a16="http://schemas.microsoft.com/office/drawing/2014/main" id="{378D5041-8CF7-45D1-86AF-994596A1982B}"/>
              </a:ext>
            </a:extLst>
          </p:cNvPr>
          <p:cNvSpPr/>
          <p:nvPr userDrawn="1"/>
        </p:nvSpPr>
        <p:spPr>
          <a:xfrm>
            <a:off x="844364" y="1897835"/>
            <a:ext cx="614149" cy="6141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a16="http://schemas.microsoft.com/office/drawing/2014/main" id="{6CC4DCC0-A8EE-449B-8E1F-342EDA6A1BF6}"/>
              </a:ext>
            </a:extLst>
          </p:cNvPr>
          <p:cNvSpPr txBox="1">
            <a:spLocks noChangeAspect="1"/>
          </p:cNvSpPr>
          <p:nvPr userDrawn="1"/>
        </p:nvSpPr>
        <p:spPr>
          <a:xfrm>
            <a:off x="7879355" y="1606889"/>
            <a:ext cx="3532871" cy="1242850"/>
          </a:xfrm>
          <a:prstGeom prst="rect">
            <a:avLst/>
          </a:prstGeom>
          <a:solidFill>
            <a:schemeClr val="accent5">
              <a:lumMod val="75000"/>
            </a:schemeClr>
          </a:solidFill>
        </p:spPr>
        <p:txBody>
          <a:bodyPr vert="horz" lIns="0" tIns="45720" rIns="0" bIns="45720" rtlCol="0" anchor="b">
            <a:norm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defRPr sz="2400" kern="1200" baseline="0">
                <a:solidFill>
                  <a:schemeClr val="tx1"/>
                </a:solidFill>
                <a:latin typeface="+mn-lt"/>
                <a:ea typeface="+mn-ea"/>
                <a:cs typeface="+mn-cs"/>
              </a:defRPr>
            </a:lvl1pPr>
            <a:lvl2pPr marL="685800" indent="-182880" algn="l" defTabSz="914400" rtl="0" eaLnBrk="1" latinLnBrk="0" hangingPunct="1">
              <a:lnSpc>
                <a:spcPct val="100000"/>
              </a:lnSpc>
              <a:spcBef>
                <a:spcPts val="0"/>
              </a:spcBef>
              <a:spcAft>
                <a:spcPts val="800"/>
              </a:spcAft>
              <a:buSzPct val="100000"/>
              <a:buFont typeface="Arial" panose="020B0604020202020204" pitchFamily="34" charset="0"/>
              <a:buChar char="•"/>
              <a:defRPr sz="1600" kern="1200">
                <a:solidFill>
                  <a:schemeClr val="bg1">
                    <a:lumMod val="50000"/>
                  </a:schemeClr>
                </a:solidFill>
                <a:latin typeface="+mn-lt"/>
                <a:ea typeface="+mn-ea"/>
                <a:cs typeface="+mn-cs"/>
              </a:defRPr>
            </a:lvl2pPr>
            <a:lvl3pPr marL="1143000" indent="-182880" algn="l" defTabSz="914400" rtl="0" eaLnBrk="1" latinLnBrk="0" hangingPunct="1">
              <a:lnSpc>
                <a:spcPct val="100000"/>
              </a:lnSpc>
              <a:spcBef>
                <a:spcPts val="0"/>
              </a:spcBef>
              <a:spcAft>
                <a:spcPts val="800"/>
              </a:spcAft>
              <a:buFont typeface="Calibri" panose="020F0502020204030204" pitchFamily="34" charset="0"/>
              <a:buChar char="◦"/>
              <a:defRPr sz="14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defRPr/>
            </a:pPr>
            <a:endParaRPr lang="en-US" sz="3200" b="1" dirty="0">
              <a:solidFill>
                <a:sysClr val="window" lastClr="FFFFFF"/>
              </a:solidFill>
              <a:latin typeface="Calibri" panose="020F0502020204030204"/>
            </a:endParaRPr>
          </a:p>
        </p:txBody>
      </p:sp>
      <p:sp>
        <p:nvSpPr>
          <p:cNvPr id="32" name="Text Placeholder 10">
            <a:extLst>
              <a:ext uri="{FF2B5EF4-FFF2-40B4-BE49-F238E27FC236}">
                <a16:creationId xmlns:a16="http://schemas.microsoft.com/office/drawing/2014/main" id="{2315BD13-7096-46A9-9BE8-292C65F46A33}"/>
              </a:ext>
            </a:extLst>
          </p:cNvPr>
          <p:cNvSpPr txBox="1">
            <a:spLocks noChangeAspect="1"/>
          </p:cNvSpPr>
          <p:nvPr userDrawn="1"/>
        </p:nvSpPr>
        <p:spPr>
          <a:xfrm>
            <a:off x="4260704" y="1606889"/>
            <a:ext cx="3526303" cy="1242850"/>
          </a:xfrm>
          <a:prstGeom prst="rect">
            <a:avLst/>
          </a:prstGeom>
          <a:solidFill>
            <a:schemeClr val="bg2"/>
          </a:solidFill>
        </p:spPr>
        <p:txBody>
          <a:bodyPr vert="horz" lIns="0" tIns="45720" rIns="0" bIns="45720" rtlCol="0" anchor="b">
            <a:normAutofit/>
          </a:bodyPr>
          <a:lstStyle>
            <a:lvl1pPr marL="0" indent="0" algn="ctr" defTabSz="914400" rtl="0" eaLnBrk="1" latinLnBrk="0" hangingPunct="1">
              <a:lnSpc>
                <a:spcPct val="100000"/>
              </a:lnSpc>
              <a:spcBef>
                <a:spcPts val="0"/>
              </a:spcBef>
              <a:spcAft>
                <a:spcPts val="800"/>
              </a:spcAft>
              <a:buFont typeface="Arial" panose="020B0604020202020204" pitchFamily="34" charset="0"/>
              <a:buNone/>
              <a:defRPr sz="2400" kern="1200" baseline="0">
                <a:solidFill>
                  <a:schemeClr val="tx1"/>
                </a:solidFill>
                <a:latin typeface="+mn-lt"/>
                <a:ea typeface="+mn-ea"/>
                <a:cs typeface="+mn-cs"/>
              </a:defRPr>
            </a:lvl1pPr>
            <a:lvl2pPr marL="685800" indent="-182880" algn="l" defTabSz="914400" rtl="0" eaLnBrk="1" latinLnBrk="0" hangingPunct="1">
              <a:lnSpc>
                <a:spcPct val="100000"/>
              </a:lnSpc>
              <a:spcBef>
                <a:spcPts val="0"/>
              </a:spcBef>
              <a:spcAft>
                <a:spcPts val="800"/>
              </a:spcAft>
              <a:buSzPct val="100000"/>
              <a:buFont typeface="Arial" panose="020B0604020202020204" pitchFamily="34" charset="0"/>
              <a:buChar char="•"/>
              <a:defRPr sz="1600" kern="1200">
                <a:solidFill>
                  <a:schemeClr val="bg1">
                    <a:lumMod val="50000"/>
                  </a:schemeClr>
                </a:solidFill>
                <a:latin typeface="+mn-lt"/>
                <a:ea typeface="+mn-ea"/>
                <a:cs typeface="+mn-cs"/>
              </a:defRPr>
            </a:lvl2pPr>
            <a:lvl3pPr marL="1143000" indent="-182880" algn="l" defTabSz="914400" rtl="0" eaLnBrk="1" latinLnBrk="0" hangingPunct="1">
              <a:lnSpc>
                <a:spcPct val="100000"/>
              </a:lnSpc>
              <a:spcBef>
                <a:spcPts val="0"/>
              </a:spcBef>
              <a:spcAft>
                <a:spcPts val="800"/>
              </a:spcAft>
              <a:buFont typeface="Calibri" panose="020F0502020204030204" pitchFamily="34" charset="0"/>
              <a:buChar char="◦"/>
              <a:defRPr sz="14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defRPr/>
            </a:pPr>
            <a:endParaRPr lang="en-US" sz="3200" b="1" dirty="0">
              <a:solidFill>
                <a:sysClr val="window" lastClr="FFFFFF"/>
              </a:solidFill>
              <a:latin typeface="Calibri" panose="020F0502020204030204"/>
            </a:endParaRPr>
          </a:p>
        </p:txBody>
      </p:sp>
      <p:sp>
        <p:nvSpPr>
          <p:cNvPr id="33" name="Title 4">
            <a:extLst>
              <a:ext uri="{FF2B5EF4-FFF2-40B4-BE49-F238E27FC236}">
                <a16:creationId xmlns:a16="http://schemas.microsoft.com/office/drawing/2014/main" id="{3AD9EC8C-88DD-4D38-99F2-A83771489755}"/>
              </a:ext>
            </a:extLst>
          </p:cNvPr>
          <p:cNvSpPr txBox="1">
            <a:spLocks/>
          </p:cNvSpPr>
          <p:nvPr userDrawn="1"/>
        </p:nvSpPr>
        <p:spPr>
          <a:xfrm>
            <a:off x="851995" y="1921110"/>
            <a:ext cx="613717" cy="6224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defTabSz="914377"/>
            <a:r>
              <a:rPr lang="en-US" sz="3600" b="1" dirty="0">
                <a:solidFill>
                  <a:schemeClr val="tx2"/>
                </a:solidFill>
                <a:latin typeface="Century Gothic" panose="020B0502020202020204" pitchFamily="34" charset="0"/>
              </a:rPr>
              <a:t>1</a:t>
            </a:r>
          </a:p>
        </p:txBody>
      </p:sp>
      <p:sp>
        <p:nvSpPr>
          <p:cNvPr id="34" name="Oval 33">
            <a:extLst>
              <a:ext uri="{FF2B5EF4-FFF2-40B4-BE49-F238E27FC236}">
                <a16:creationId xmlns:a16="http://schemas.microsoft.com/office/drawing/2014/main" id="{B81F307D-72A2-4606-B28F-8047DF959FD2}"/>
              </a:ext>
            </a:extLst>
          </p:cNvPr>
          <p:cNvSpPr/>
          <p:nvPr userDrawn="1"/>
        </p:nvSpPr>
        <p:spPr>
          <a:xfrm>
            <a:off x="4466132" y="1897835"/>
            <a:ext cx="614149" cy="6141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DC27005-4E60-4550-8220-CFC76555390F}"/>
              </a:ext>
            </a:extLst>
          </p:cNvPr>
          <p:cNvSpPr/>
          <p:nvPr userDrawn="1"/>
        </p:nvSpPr>
        <p:spPr>
          <a:xfrm>
            <a:off x="8077058" y="1897835"/>
            <a:ext cx="614149" cy="6141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4">
            <a:extLst>
              <a:ext uri="{FF2B5EF4-FFF2-40B4-BE49-F238E27FC236}">
                <a16:creationId xmlns:a16="http://schemas.microsoft.com/office/drawing/2014/main" id="{655C1362-8E53-4871-A89B-C681523BD3E4}"/>
              </a:ext>
            </a:extLst>
          </p:cNvPr>
          <p:cNvSpPr txBox="1">
            <a:spLocks/>
          </p:cNvSpPr>
          <p:nvPr userDrawn="1"/>
        </p:nvSpPr>
        <p:spPr>
          <a:xfrm>
            <a:off x="4466563" y="1921110"/>
            <a:ext cx="613717" cy="6224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defTabSz="914377"/>
            <a:r>
              <a:rPr lang="en-US" sz="3600" b="1" dirty="0">
                <a:solidFill>
                  <a:schemeClr val="bg2"/>
                </a:solidFill>
                <a:latin typeface="Century Gothic" panose="020B0502020202020204" pitchFamily="34" charset="0"/>
              </a:rPr>
              <a:t>2</a:t>
            </a:r>
          </a:p>
        </p:txBody>
      </p:sp>
      <p:sp>
        <p:nvSpPr>
          <p:cNvPr id="37" name="Title 4">
            <a:extLst>
              <a:ext uri="{FF2B5EF4-FFF2-40B4-BE49-F238E27FC236}">
                <a16:creationId xmlns:a16="http://schemas.microsoft.com/office/drawing/2014/main" id="{93686C69-2085-4574-A2DF-02E51D375697}"/>
              </a:ext>
            </a:extLst>
          </p:cNvPr>
          <p:cNvSpPr txBox="1">
            <a:spLocks/>
          </p:cNvSpPr>
          <p:nvPr userDrawn="1"/>
        </p:nvSpPr>
        <p:spPr>
          <a:xfrm>
            <a:off x="8081131" y="1921110"/>
            <a:ext cx="613717" cy="6224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defTabSz="914377"/>
            <a:r>
              <a:rPr lang="en-US" sz="3600" b="1" dirty="0">
                <a:solidFill>
                  <a:schemeClr val="accent5">
                    <a:lumMod val="75000"/>
                  </a:schemeClr>
                </a:solidFill>
                <a:latin typeface="Century Gothic" panose="020B0502020202020204" pitchFamily="34" charset="0"/>
              </a:rPr>
              <a:t>3</a:t>
            </a:r>
          </a:p>
        </p:txBody>
      </p:sp>
      <p:sp>
        <p:nvSpPr>
          <p:cNvPr id="39" name="Text Placeholder 38">
            <a:extLst>
              <a:ext uri="{FF2B5EF4-FFF2-40B4-BE49-F238E27FC236}">
                <a16:creationId xmlns:a16="http://schemas.microsoft.com/office/drawing/2014/main" id="{0704C9EE-8D0E-4FFF-973A-F48BD082D8F9}"/>
              </a:ext>
            </a:extLst>
          </p:cNvPr>
          <p:cNvSpPr>
            <a:spLocks noGrp="1"/>
          </p:cNvSpPr>
          <p:nvPr>
            <p:ph type="body" sz="quarter" idx="12"/>
          </p:nvPr>
        </p:nvSpPr>
        <p:spPr>
          <a:xfrm>
            <a:off x="1676914" y="1843345"/>
            <a:ext cx="2216150" cy="769937"/>
          </a:xfrm>
          <a:prstGeom prst="rect">
            <a:avLst/>
          </a:prstGeom>
        </p:spPr>
        <p:txBody>
          <a:bodyPr anchor="ctr">
            <a:normAutofit/>
          </a:bodyPr>
          <a:lstStyle>
            <a:lvl1pPr marL="0" indent="0">
              <a:buNone/>
              <a:defRPr sz="2000">
                <a:solidFill>
                  <a:schemeClr val="bg1"/>
                </a:solidFill>
              </a:defRPr>
            </a:lvl1pPr>
          </a:lstStyle>
          <a:p>
            <a:pPr lvl="0"/>
            <a:r>
              <a:rPr lang="en-US"/>
              <a:t>Click to edit Master text styles</a:t>
            </a:r>
          </a:p>
        </p:txBody>
      </p:sp>
      <p:sp>
        <p:nvSpPr>
          <p:cNvPr id="40" name="Text Placeholder 38">
            <a:extLst>
              <a:ext uri="{FF2B5EF4-FFF2-40B4-BE49-F238E27FC236}">
                <a16:creationId xmlns:a16="http://schemas.microsoft.com/office/drawing/2014/main" id="{8125A62E-7BCC-453F-8C35-DB6203BAC743}"/>
              </a:ext>
            </a:extLst>
          </p:cNvPr>
          <p:cNvSpPr>
            <a:spLocks noGrp="1"/>
          </p:cNvSpPr>
          <p:nvPr>
            <p:ph type="body" sz="quarter" idx="13"/>
          </p:nvPr>
        </p:nvSpPr>
        <p:spPr>
          <a:xfrm>
            <a:off x="5254022" y="1843345"/>
            <a:ext cx="2216150" cy="769937"/>
          </a:xfrm>
          <a:prstGeom prst="rect">
            <a:avLst/>
          </a:prstGeom>
        </p:spPr>
        <p:txBody>
          <a:bodyPr anchor="ctr">
            <a:normAutofit/>
          </a:bodyPr>
          <a:lstStyle>
            <a:lvl1pPr marL="0" indent="0">
              <a:buNone/>
              <a:defRPr sz="2000">
                <a:solidFill>
                  <a:schemeClr val="bg1"/>
                </a:solidFill>
              </a:defRPr>
            </a:lvl1pPr>
          </a:lstStyle>
          <a:p>
            <a:pPr lvl="0"/>
            <a:r>
              <a:rPr lang="en-US"/>
              <a:t>Click to edit Master text styles</a:t>
            </a:r>
          </a:p>
        </p:txBody>
      </p:sp>
      <p:sp>
        <p:nvSpPr>
          <p:cNvPr id="41" name="Text Placeholder 38">
            <a:extLst>
              <a:ext uri="{FF2B5EF4-FFF2-40B4-BE49-F238E27FC236}">
                <a16:creationId xmlns:a16="http://schemas.microsoft.com/office/drawing/2014/main" id="{D6E33EE4-296C-4A8C-8D44-787D848F1095}"/>
              </a:ext>
            </a:extLst>
          </p:cNvPr>
          <p:cNvSpPr>
            <a:spLocks noGrp="1"/>
          </p:cNvSpPr>
          <p:nvPr>
            <p:ph type="body" sz="quarter" idx="14"/>
          </p:nvPr>
        </p:nvSpPr>
        <p:spPr>
          <a:xfrm>
            <a:off x="8903415" y="1843345"/>
            <a:ext cx="2216150" cy="769937"/>
          </a:xfrm>
          <a:prstGeom prst="rect">
            <a:avLst/>
          </a:prstGeom>
        </p:spPr>
        <p:txBody>
          <a:bodyPr anchor="ctr">
            <a:normAutofit/>
          </a:bodyPr>
          <a:lstStyle>
            <a:lvl1pPr marL="0" indent="0">
              <a:buNone/>
              <a:defRPr sz="2000">
                <a:solidFill>
                  <a:schemeClr val="bg1"/>
                </a:solidFill>
              </a:defRPr>
            </a:lvl1pPr>
          </a:lstStyle>
          <a:p>
            <a:pPr lvl="0"/>
            <a:r>
              <a:rPr lang="en-US"/>
              <a:t>Click to edit Master text styles</a:t>
            </a:r>
          </a:p>
        </p:txBody>
      </p:sp>
      <p:sp>
        <p:nvSpPr>
          <p:cNvPr id="20" name="Title 1">
            <a:extLst>
              <a:ext uri="{FF2B5EF4-FFF2-40B4-BE49-F238E27FC236}">
                <a16:creationId xmlns:a16="http://schemas.microsoft.com/office/drawing/2014/main" id="{345E4A1E-B642-4F15-A339-7C0916304FDD}"/>
              </a:ext>
            </a:extLst>
          </p:cNvPr>
          <p:cNvSpPr>
            <a:spLocks noGrp="1"/>
          </p:cNvSpPr>
          <p:nvPr>
            <p:ph type="title"/>
          </p:nvPr>
        </p:nvSpPr>
        <p:spPr>
          <a:xfrm>
            <a:off x="636458" y="647524"/>
            <a:ext cx="10918953" cy="619302"/>
          </a:xfrm>
          <a:prstGeom prst="rect">
            <a:avLst/>
          </a:prstGeom>
        </p:spPr>
        <p:txBody>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D8EBE429-D360-4D97-BB0F-E859F2ACC007}"/>
              </a:ext>
            </a:extLst>
          </p:cNvPr>
          <p:cNvSpPr>
            <a:spLocks noGrp="1"/>
          </p:cNvSpPr>
          <p:nvPr>
            <p:ph sz="quarter" idx="11"/>
          </p:nvPr>
        </p:nvSpPr>
        <p:spPr>
          <a:xfrm>
            <a:off x="636458" y="3010457"/>
            <a:ext cx="3532872" cy="3032991"/>
          </a:xfrm>
          <a:prstGeom prst="rect">
            <a:avLst/>
          </a:prstGeom>
        </p:spPr>
        <p:txBody>
          <a:bodyPr/>
          <a:lstStyle>
            <a:lvl1pPr>
              <a:buClr>
                <a:schemeClr val="tx2"/>
              </a:buClr>
              <a:defRPr sz="2000"/>
            </a:lvl1pPr>
          </a:lstStyle>
          <a:p>
            <a:pPr lvl="0"/>
            <a:r>
              <a:rPr lang="en-US"/>
              <a:t>Click to edit Master text styles</a:t>
            </a:r>
          </a:p>
        </p:txBody>
      </p:sp>
      <p:sp>
        <p:nvSpPr>
          <p:cNvPr id="22" name="Content Placeholder 4">
            <a:extLst>
              <a:ext uri="{FF2B5EF4-FFF2-40B4-BE49-F238E27FC236}">
                <a16:creationId xmlns:a16="http://schemas.microsoft.com/office/drawing/2014/main" id="{09B149FD-311C-4641-9CC5-C6EA92271B3F}"/>
              </a:ext>
            </a:extLst>
          </p:cNvPr>
          <p:cNvSpPr>
            <a:spLocks noGrp="1"/>
          </p:cNvSpPr>
          <p:nvPr>
            <p:ph sz="quarter" idx="15"/>
          </p:nvPr>
        </p:nvSpPr>
        <p:spPr>
          <a:xfrm>
            <a:off x="4260704" y="3010457"/>
            <a:ext cx="3532872" cy="3032991"/>
          </a:xfrm>
          <a:prstGeom prst="rect">
            <a:avLst/>
          </a:prstGeom>
        </p:spPr>
        <p:txBody>
          <a:bodyPr/>
          <a:lstStyle>
            <a:lvl1pPr>
              <a:buClr>
                <a:schemeClr val="bg2"/>
              </a:buClr>
              <a:defRPr sz="2000"/>
            </a:lvl1pPr>
          </a:lstStyle>
          <a:p>
            <a:pPr lvl="0"/>
            <a:r>
              <a:rPr lang="en-US"/>
              <a:t>Click to edit Master text styles</a:t>
            </a:r>
          </a:p>
        </p:txBody>
      </p:sp>
      <p:sp>
        <p:nvSpPr>
          <p:cNvPr id="23" name="Content Placeholder 4">
            <a:extLst>
              <a:ext uri="{FF2B5EF4-FFF2-40B4-BE49-F238E27FC236}">
                <a16:creationId xmlns:a16="http://schemas.microsoft.com/office/drawing/2014/main" id="{CA63CEBD-84A3-4649-861A-0418A7D2557E}"/>
              </a:ext>
            </a:extLst>
          </p:cNvPr>
          <p:cNvSpPr>
            <a:spLocks noGrp="1"/>
          </p:cNvSpPr>
          <p:nvPr>
            <p:ph sz="quarter" idx="16"/>
          </p:nvPr>
        </p:nvSpPr>
        <p:spPr>
          <a:xfrm>
            <a:off x="7879356" y="3010457"/>
            <a:ext cx="3532872" cy="3032991"/>
          </a:xfrm>
          <a:prstGeom prst="rect">
            <a:avLst/>
          </a:prstGeom>
        </p:spPr>
        <p:txBody>
          <a:bodyPr/>
          <a:lstStyle>
            <a:lvl1pPr>
              <a:buClr>
                <a:schemeClr val="accent5">
                  <a:lumMod val="75000"/>
                </a:schemeClr>
              </a:buClr>
              <a:defRPr sz="2000"/>
            </a:lvl1pPr>
          </a:lstStyle>
          <a:p>
            <a:pPr lvl="0"/>
            <a:r>
              <a:rPr lang="en-US"/>
              <a:t>Click to edit Master text styles</a:t>
            </a:r>
          </a:p>
        </p:txBody>
      </p:sp>
    </p:spTree>
    <p:extLst>
      <p:ext uri="{BB962C8B-B14F-4D97-AF65-F5344CB8AC3E}">
        <p14:creationId xmlns:p14="http://schemas.microsoft.com/office/powerpoint/2010/main" val="80938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 Title Cat Lifestyl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69756D27-E32E-490F-BF1A-A82D22405235}"/>
              </a:ext>
            </a:extLst>
          </p:cNvPr>
          <p:cNvSpPr>
            <a:spLocks noGrp="1"/>
          </p:cNvSpPr>
          <p:nvPr>
            <p:ph type="body" sz="quarter" idx="12" hasCustomPrompt="1"/>
          </p:nvPr>
        </p:nvSpPr>
        <p:spPr>
          <a:xfrm>
            <a:off x="5832098" y="5095472"/>
            <a:ext cx="4447117" cy="323850"/>
          </a:xfrm>
          <a:prstGeom prst="rect">
            <a:avLst/>
          </a:prstGeom>
        </p:spPr>
        <p:txBody>
          <a:bodyPr anchor="b">
            <a:noAutofit/>
          </a:bodyPr>
          <a:lstStyle>
            <a:lvl1pPr marL="0" indent="0">
              <a:spcAft>
                <a:spcPts val="0"/>
              </a:spcAft>
              <a:buNone/>
              <a:defRPr sz="1800">
                <a:solidFill>
                  <a:schemeClr val="bg1">
                    <a:lumMod val="50000"/>
                  </a:schemeClr>
                </a:solidFill>
              </a:defRPr>
            </a:lvl1pPr>
          </a:lstStyle>
          <a:p>
            <a:pPr lvl="0"/>
            <a:r>
              <a:rPr lang="en-US" dirty="0"/>
              <a:t>Presenter Name</a:t>
            </a:r>
          </a:p>
        </p:txBody>
      </p:sp>
      <p:sp>
        <p:nvSpPr>
          <p:cNvPr id="8" name="Text Placeholder 3">
            <a:extLst>
              <a:ext uri="{FF2B5EF4-FFF2-40B4-BE49-F238E27FC236}">
                <a16:creationId xmlns:a16="http://schemas.microsoft.com/office/drawing/2014/main" id="{F55B4AAB-C3A0-4C17-B278-2E3F05AC6892}"/>
              </a:ext>
            </a:extLst>
          </p:cNvPr>
          <p:cNvSpPr>
            <a:spLocks noGrp="1"/>
          </p:cNvSpPr>
          <p:nvPr>
            <p:ph type="body" sz="quarter" idx="13" hasCustomPrompt="1"/>
          </p:nvPr>
        </p:nvSpPr>
        <p:spPr>
          <a:xfrm>
            <a:off x="5832098" y="5412698"/>
            <a:ext cx="4447117" cy="323850"/>
          </a:xfrm>
          <a:prstGeom prst="rect">
            <a:avLst/>
          </a:prstGeom>
        </p:spPr>
        <p:txBody>
          <a:bodyPr anchor="ctr">
            <a:noAutofit/>
          </a:bodyPr>
          <a:lstStyle>
            <a:lvl1pPr marL="0" indent="0">
              <a:spcAft>
                <a:spcPts val="0"/>
              </a:spcAft>
              <a:buNone/>
              <a:defRPr sz="1800">
                <a:solidFill>
                  <a:schemeClr val="bg1">
                    <a:lumMod val="50000"/>
                  </a:schemeClr>
                </a:solidFill>
              </a:defRPr>
            </a:lvl1pPr>
          </a:lstStyle>
          <a:p>
            <a:pPr lvl="0"/>
            <a:r>
              <a:rPr lang="en-US" dirty="0"/>
              <a:t>Date</a:t>
            </a:r>
          </a:p>
        </p:txBody>
      </p:sp>
      <p:pic>
        <p:nvPicPr>
          <p:cNvPr id="9" name="Picture 8">
            <a:extLst>
              <a:ext uri="{FF2B5EF4-FFF2-40B4-BE49-F238E27FC236}">
                <a16:creationId xmlns:a16="http://schemas.microsoft.com/office/drawing/2014/main" id="{706713AF-CC0B-462A-9203-4A6BF631E7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5248276" cy="6858000"/>
          </a:xfrm>
          <a:prstGeom prst="rect">
            <a:avLst/>
          </a:prstGeom>
        </p:spPr>
      </p:pic>
      <p:sp>
        <p:nvSpPr>
          <p:cNvPr id="12" name="Text Placeholder 7">
            <a:extLst>
              <a:ext uri="{FF2B5EF4-FFF2-40B4-BE49-F238E27FC236}">
                <a16:creationId xmlns:a16="http://schemas.microsoft.com/office/drawing/2014/main" id="{B3360916-A566-4F2C-AA84-5143BC42E6DD}"/>
              </a:ext>
            </a:extLst>
          </p:cNvPr>
          <p:cNvSpPr>
            <a:spLocks noGrp="1"/>
          </p:cNvSpPr>
          <p:nvPr>
            <p:ph type="body" sz="quarter" idx="14" hasCustomPrompt="1"/>
          </p:nvPr>
        </p:nvSpPr>
        <p:spPr>
          <a:xfrm>
            <a:off x="5832097" y="3931051"/>
            <a:ext cx="5743411" cy="495300"/>
          </a:xfrm>
          <a:prstGeom prst="rect">
            <a:avLst/>
          </a:prstGeom>
        </p:spPr>
        <p:txBody>
          <a:bodyPr>
            <a:noAutofit/>
          </a:bodyPr>
          <a:lstStyle>
            <a:lvl1pPr marL="0" indent="0">
              <a:buNone/>
              <a:defRPr lang="en-US" sz="22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3" name="Title 1">
            <a:extLst>
              <a:ext uri="{FF2B5EF4-FFF2-40B4-BE49-F238E27FC236}">
                <a16:creationId xmlns:a16="http://schemas.microsoft.com/office/drawing/2014/main" id="{7D82F251-F720-499A-8EF3-7B04FFF3E90A}"/>
              </a:ext>
            </a:extLst>
          </p:cNvPr>
          <p:cNvSpPr>
            <a:spLocks noGrp="1"/>
          </p:cNvSpPr>
          <p:nvPr>
            <p:ph type="title"/>
          </p:nvPr>
        </p:nvSpPr>
        <p:spPr>
          <a:xfrm>
            <a:off x="5832096" y="3255209"/>
            <a:ext cx="5743411" cy="619302"/>
          </a:xfrm>
          <a:prstGeom prst="rect">
            <a:avLst/>
          </a:prstGeom>
        </p:spPr>
        <p:txBody>
          <a:bodyPr/>
          <a:lstStyle>
            <a:lvl1pPr>
              <a:defRPr sz="4800"/>
            </a:lvl1pPr>
          </a:lstStyle>
          <a:p>
            <a:r>
              <a:rPr lang="en-US"/>
              <a:t>Click to edit Master title style</a:t>
            </a:r>
            <a:endParaRPr lang="en-US" dirty="0"/>
          </a:p>
        </p:txBody>
      </p:sp>
      <p:sp>
        <p:nvSpPr>
          <p:cNvPr id="14" name="Slide Number Placeholder 2">
            <a:extLst>
              <a:ext uri="{FF2B5EF4-FFF2-40B4-BE49-F238E27FC236}">
                <a16:creationId xmlns:a16="http://schemas.microsoft.com/office/drawing/2014/main" id="{18982D05-F0E2-4F12-A887-38CBB7E6C944}"/>
              </a:ext>
            </a:extLst>
          </p:cNvPr>
          <p:cNvSpPr>
            <a:spLocks noGrp="1"/>
          </p:cNvSpPr>
          <p:nvPr>
            <p:ph type="sldNum" sz="quarter" idx="10"/>
          </p:nvPr>
        </p:nvSpPr>
        <p:spPr>
          <a:xfrm>
            <a:off x="5742231" y="6468930"/>
            <a:ext cx="304055" cy="173106"/>
          </a:xfrm>
        </p:spPr>
        <p:txBody>
          <a:bodyPr/>
          <a:lstStyle/>
          <a:p>
            <a:fld id="{AE46914A-69DF-4616-B894-AD41808293FA}" type="slidenum">
              <a:rPr lang="en-US" smtClean="0"/>
              <a:pPr/>
              <a:t>‹#›</a:t>
            </a:fld>
            <a:endParaRPr lang="en-US" dirty="0"/>
          </a:p>
        </p:txBody>
      </p:sp>
    </p:spTree>
    <p:extLst>
      <p:ext uri="{BB962C8B-B14F-4D97-AF65-F5344CB8AC3E}">
        <p14:creationId xmlns:p14="http://schemas.microsoft.com/office/powerpoint/2010/main" val="75718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Takeaway O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99DCE1-8CCE-45C9-862D-DB239BECB3AE}"/>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4" name="Content Placeholder 2">
            <a:extLst>
              <a:ext uri="{FF2B5EF4-FFF2-40B4-BE49-F238E27FC236}">
                <a16:creationId xmlns:a16="http://schemas.microsoft.com/office/drawing/2014/main" id="{6716B768-0D81-4C44-B1BE-F8E5F925EE98}"/>
              </a:ext>
            </a:extLst>
          </p:cNvPr>
          <p:cNvSpPr>
            <a:spLocks noGrp="1"/>
          </p:cNvSpPr>
          <p:nvPr>
            <p:ph sz="half" idx="1"/>
          </p:nvPr>
        </p:nvSpPr>
        <p:spPr>
          <a:xfrm>
            <a:off x="627702" y="1192306"/>
            <a:ext cx="10954698" cy="3532090"/>
          </a:xfrm>
        </p:spPr>
        <p:txBody>
          <a:bodyPr>
            <a:noAutofit/>
          </a:bodyPr>
          <a:lstStyle>
            <a:lvl1pPr>
              <a:lnSpc>
                <a:spcPct val="100000"/>
              </a:lnSpc>
              <a:spcBef>
                <a:spcPts val="0"/>
              </a:spcBef>
              <a:spcAft>
                <a:spcPts val="600"/>
              </a:spcAft>
              <a:defRPr sz="2400"/>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1">
            <a:extLst>
              <a:ext uri="{FF2B5EF4-FFF2-40B4-BE49-F238E27FC236}">
                <a16:creationId xmlns:a16="http://schemas.microsoft.com/office/drawing/2014/main" id="{1819DA60-1A51-4C29-BEBE-22B3D0B89E50}"/>
              </a:ext>
            </a:extLst>
          </p:cNvPr>
          <p:cNvSpPr>
            <a:spLocks noGrp="1"/>
          </p:cNvSpPr>
          <p:nvPr>
            <p:ph type="title" hasCustomPrompt="1"/>
          </p:nvPr>
        </p:nvSpPr>
        <p:spPr>
          <a:xfrm>
            <a:off x="627701" y="396869"/>
            <a:ext cx="10954700" cy="660966"/>
          </a:xfrm>
        </p:spPr>
        <p:txBody>
          <a:bodyPr/>
          <a:lstStyle>
            <a:lvl1pPr>
              <a:defRPr/>
            </a:lvl1pPr>
          </a:lstStyle>
          <a:p>
            <a:r>
              <a:rPr lang="en-US" dirty="0"/>
              <a:t>Key Takeaway: One</a:t>
            </a:r>
          </a:p>
        </p:txBody>
      </p:sp>
      <p:sp>
        <p:nvSpPr>
          <p:cNvPr id="6" name="Arrow: Pentagon 5">
            <a:extLst>
              <a:ext uri="{FF2B5EF4-FFF2-40B4-BE49-F238E27FC236}">
                <a16:creationId xmlns:a16="http://schemas.microsoft.com/office/drawing/2014/main" id="{E4866A8F-A2A9-49CD-9042-4E5204A41031}"/>
              </a:ext>
            </a:extLst>
          </p:cNvPr>
          <p:cNvSpPr/>
          <p:nvPr userDrawn="1"/>
        </p:nvSpPr>
        <p:spPr>
          <a:xfrm>
            <a:off x="713655" y="5208506"/>
            <a:ext cx="3727035" cy="896460"/>
          </a:xfrm>
          <a:prstGeom prst="homePlate">
            <a:avLst>
              <a:gd name="adj" fmla="val 342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5">
            <a:extLst>
              <a:ext uri="{FF2B5EF4-FFF2-40B4-BE49-F238E27FC236}">
                <a16:creationId xmlns:a16="http://schemas.microsoft.com/office/drawing/2014/main" id="{8208FC6E-DF8F-47C9-991E-25ED02931DC1}"/>
              </a:ext>
            </a:extLst>
          </p:cNvPr>
          <p:cNvSpPr>
            <a:spLocks noGrp="1"/>
          </p:cNvSpPr>
          <p:nvPr>
            <p:ph type="body" sz="quarter" idx="12" hasCustomPrompt="1"/>
          </p:nvPr>
        </p:nvSpPr>
        <p:spPr>
          <a:xfrm>
            <a:off x="860613" y="5280034"/>
            <a:ext cx="3143624" cy="762000"/>
          </a:xfrm>
        </p:spPr>
        <p:txBody>
          <a:bodyPr anchor="ctr">
            <a:normAutofit/>
          </a:bodyPr>
          <a:lstStyle>
            <a:lvl1pPr marL="0" indent="0" algn="ctr">
              <a:spcAft>
                <a:spcPts val="0"/>
              </a:spcAft>
              <a:buNone/>
              <a:defRPr sz="2400" baseline="0">
                <a:solidFill>
                  <a:schemeClr val="bg1"/>
                </a:solidFill>
              </a:defRPr>
            </a:lvl1pPr>
          </a:lstStyle>
          <a:p>
            <a:pPr lvl="0"/>
            <a:r>
              <a:rPr lang="en-US" dirty="0"/>
              <a:t>Key Takeaway</a:t>
            </a:r>
          </a:p>
        </p:txBody>
      </p:sp>
      <p:sp>
        <p:nvSpPr>
          <p:cNvPr id="8" name="Text Placeholder 5">
            <a:extLst>
              <a:ext uri="{FF2B5EF4-FFF2-40B4-BE49-F238E27FC236}">
                <a16:creationId xmlns:a16="http://schemas.microsoft.com/office/drawing/2014/main" id="{B7B142A6-9A07-43CE-9270-CBCE2BBB4C2B}"/>
              </a:ext>
            </a:extLst>
          </p:cNvPr>
          <p:cNvSpPr>
            <a:spLocks noGrp="1"/>
          </p:cNvSpPr>
          <p:nvPr>
            <p:ph type="body" sz="quarter" idx="13" hasCustomPrompt="1"/>
          </p:nvPr>
        </p:nvSpPr>
        <p:spPr>
          <a:xfrm>
            <a:off x="4697507" y="5172634"/>
            <a:ext cx="6884893" cy="968188"/>
          </a:xfrm>
        </p:spPr>
        <p:txBody>
          <a:bodyPr anchor="ctr">
            <a:normAutofit/>
          </a:bodyPr>
          <a:lstStyle>
            <a:lvl1pPr marL="0" indent="0">
              <a:spcAft>
                <a:spcPts val="0"/>
              </a:spcAft>
              <a:buNone/>
              <a:defRPr sz="2400">
                <a:solidFill>
                  <a:schemeClr val="bg2"/>
                </a:solidFill>
              </a:defRPr>
            </a:lvl1pPr>
          </a:lstStyle>
          <a:p>
            <a:pPr lvl="0"/>
            <a:r>
              <a:rPr lang="en-US" dirty="0"/>
              <a:t>Click to add text</a:t>
            </a:r>
          </a:p>
        </p:txBody>
      </p:sp>
      <p:cxnSp>
        <p:nvCxnSpPr>
          <p:cNvPr id="9" name="Straight Connector 8">
            <a:extLst>
              <a:ext uri="{FF2B5EF4-FFF2-40B4-BE49-F238E27FC236}">
                <a16:creationId xmlns:a16="http://schemas.microsoft.com/office/drawing/2014/main" id="{3D085E75-DA0B-4D0B-AF38-F2BA1108F4A7}"/>
              </a:ext>
            </a:extLst>
          </p:cNvPr>
          <p:cNvCxnSpPr/>
          <p:nvPr userDrawn="1"/>
        </p:nvCxnSpPr>
        <p:spPr>
          <a:xfrm>
            <a:off x="689749" y="4921627"/>
            <a:ext cx="10892652" cy="0"/>
          </a:xfrm>
          <a:prstGeom prst="line">
            <a:avLst/>
          </a:prstGeom>
          <a:ln>
            <a:solidFill>
              <a:srgbClr val="E1E1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351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Takeaway Tw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064E85-D06A-49AF-854C-389B67C3CD69}"/>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4" name="Content Placeholder 2">
            <a:extLst>
              <a:ext uri="{FF2B5EF4-FFF2-40B4-BE49-F238E27FC236}">
                <a16:creationId xmlns:a16="http://schemas.microsoft.com/office/drawing/2014/main" id="{310D70BA-B964-4CCF-A37A-ED9A1CA9D354}"/>
              </a:ext>
            </a:extLst>
          </p:cNvPr>
          <p:cNvSpPr>
            <a:spLocks noGrp="1"/>
          </p:cNvSpPr>
          <p:nvPr>
            <p:ph sz="half" idx="1"/>
          </p:nvPr>
        </p:nvSpPr>
        <p:spPr>
          <a:xfrm>
            <a:off x="627702" y="1192306"/>
            <a:ext cx="5308709" cy="3532090"/>
          </a:xfrm>
        </p:spPr>
        <p:txBody>
          <a:bodyPr>
            <a:noAutofit/>
          </a:bodyPr>
          <a:lstStyle>
            <a:lvl1pPr>
              <a:lnSpc>
                <a:spcPct val="100000"/>
              </a:lnSpc>
              <a:spcBef>
                <a:spcPts val="0"/>
              </a:spcBef>
              <a:spcAft>
                <a:spcPts val="600"/>
              </a:spcAft>
              <a:defRPr sz="2400"/>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1">
            <a:extLst>
              <a:ext uri="{FF2B5EF4-FFF2-40B4-BE49-F238E27FC236}">
                <a16:creationId xmlns:a16="http://schemas.microsoft.com/office/drawing/2014/main" id="{1954338D-93B0-426C-947B-35B0FB10445C}"/>
              </a:ext>
            </a:extLst>
          </p:cNvPr>
          <p:cNvSpPr>
            <a:spLocks noGrp="1"/>
          </p:cNvSpPr>
          <p:nvPr>
            <p:ph type="title" hasCustomPrompt="1"/>
          </p:nvPr>
        </p:nvSpPr>
        <p:spPr>
          <a:xfrm>
            <a:off x="627701" y="396869"/>
            <a:ext cx="10954700" cy="660966"/>
          </a:xfrm>
        </p:spPr>
        <p:txBody>
          <a:bodyPr/>
          <a:lstStyle>
            <a:lvl1pPr>
              <a:defRPr/>
            </a:lvl1pPr>
          </a:lstStyle>
          <a:p>
            <a:r>
              <a:rPr lang="en-US" dirty="0"/>
              <a:t>Key Takeaway: Two</a:t>
            </a:r>
          </a:p>
        </p:txBody>
      </p:sp>
      <p:sp>
        <p:nvSpPr>
          <p:cNvPr id="7" name="Arrow: Pentagon 6">
            <a:extLst>
              <a:ext uri="{FF2B5EF4-FFF2-40B4-BE49-F238E27FC236}">
                <a16:creationId xmlns:a16="http://schemas.microsoft.com/office/drawing/2014/main" id="{44F351AB-9FFA-42CB-A8EA-A31EAAAD6136}"/>
              </a:ext>
            </a:extLst>
          </p:cNvPr>
          <p:cNvSpPr/>
          <p:nvPr userDrawn="1"/>
        </p:nvSpPr>
        <p:spPr>
          <a:xfrm>
            <a:off x="713655" y="5208506"/>
            <a:ext cx="3727035" cy="896460"/>
          </a:xfrm>
          <a:prstGeom prst="homePlate">
            <a:avLst>
              <a:gd name="adj" fmla="val 342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5">
            <a:extLst>
              <a:ext uri="{FF2B5EF4-FFF2-40B4-BE49-F238E27FC236}">
                <a16:creationId xmlns:a16="http://schemas.microsoft.com/office/drawing/2014/main" id="{40015925-E82A-41E5-A3F1-18E0D705D66B}"/>
              </a:ext>
            </a:extLst>
          </p:cNvPr>
          <p:cNvSpPr>
            <a:spLocks noGrp="1"/>
          </p:cNvSpPr>
          <p:nvPr>
            <p:ph type="body" sz="quarter" idx="12" hasCustomPrompt="1"/>
          </p:nvPr>
        </p:nvSpPr>
        <p:spPr>
          <a:xfrm>
            <a:off x="860613" y="5280034"/>
            <a:ext cx="3143624" cy="762000"/>
          </a:xfrm>
        </p:spPr>
        <p:txBody>
          <a:bodyPr anchor="ctr">
            <a:normAutofit/>
          </a:bodyPr>
          <a:lstStyle>
            <a:lvl1pPr marL="0" indent="0" algn="ctr">
              <a:spcAft>
                <a:spcPts val="0"/>
              </a:spcAft>
              <a:buNone/>
              <a:defRPr sz="2400" baseline="0">
                <a:solidFill>
                  <a:schemeClr val="bg1"/>
                </a:solidFill>
              </a:defRPr>
            </a:lvl1pPr>
          </a:lstStyle>
          <a:p>
            <a:pPr lvl="0"/>
            <a:r>
              <a:rPr lang="en-US" dirty="0"/>
              <a:t>Key Takeaway</a:t>
            </a:r>
          </a:p>
        </p:txBody>
      </p:sp>
      <p:sp>
        <p:nvSpPr>
          <p:cNvPr id="9" name="Text Placeholder 5">
            <a:extLst>
              <a:ext uri="{FF2B5EF4-FFF2-40B4-BE49-F238E27FC236}">
                <a16:creationId xmlns:a16="http://schemas.microsoft.com/office/drawing/2014/main" id="{DD8587DC-EBA3-4F89-8A98-25846A3ED269}"/>
              </a:ext>
            </a:extLst>
          </p:cNvPr>
          <p:cNvSpPr>
            <a:spLocks noGrp="1"/>
          </p:cNvSpPr>
          <p:nvPr>
            <p:ph type="body" sz="quarter" idx="13" hasCustomPrompt="1"/>
          </p:nvPr>
        </p:nvSpPr>
        <p:spPr>
          <a:xfrm>
            <a:off x="4697507" y="5172634"/>
            <a:ext cx="6884893" cy="968188"/>
          </a:xfrm>
        </p:spPr>
        <p:txBody>
          <a:bodyPr anchor="ctr">
            <a:normAutofit/>
          </a:bodyPr>
          <a:lstStyle>
            <a:lvl1pPr marL="0" indent="0">
              <a:spcAft>
                <a:spcPts val="0"/>
              </a:spcAft>
              <a:buNone/>
              <a:defRPr sz="2400">
                <a:solidFill>
                  <a:schemeClr val="bg2"/>
                </a:solidFill>
              </a:defRPr>
            </a:lvl1pPr>
          </a:lstStyle>
          <a:p>
            <a:pPr lvl="0"/>
            <a:r>
              <a:rPr lang="en-US" dirty="0"/>
              <a:t>Click to add text</a:t>
            </a:r>
          </a:p>
        </p:txBody>
      </p:sp>
      <p:cxnSp>
        <p:nvCxnSpPr>
          <p:cNvPr id="10" name="Straight Connector 9">
            <a:extLst>
              <a:ext uri="{FF2B5EF4-FFF2-40B4-BE49-F238E27FC236}">
                <a16:creationId xmlns:a16="http://schemas.microsoft.com/office/drawing/2014/main" id="{01519570-FED0-4389-9E40-01F8962637EF}"/>
              </a:ext>
            </a:extLst>
          </p:cNvPr>
          <p:cNvCxnSpPr/>
          <p:nvPr userDrawn="1"/>
        </p:nvCxnSpPr>
        <p:spPr>
          <a:xfrm>
            <a:off x="689749" y="4921627"/>
            <a:ext cx="10892652" cy="0"/>
          </a:xfrm>
          <a:prstGeom prst="line">
            <a:avLst/>
          </a:prstGeom>
          <a:ln>
            <a:solidFill>
              <a:srgbClr val="E1E1E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577D692-D27B-45CD-A0A8-FDF32B092848}"/>
              </a:ext>
            </a:extLst>
          </p:cNvPr>
          <p:cNvSpPr>
            <a:spLocks noGrp="1"/>
          </p:cNvSpPr>
          <p:nvPr>
            <p:ph sz="half" idx="14"/>
          </p:nvPr>
        </p:nvSpPr>
        <p:spPr>
          <a:xfrm>
            <a:off x="6273691" y="1192306"/>
            <a:ext cx="5308709" cy="3532090"/>
          </a:xfrm>
        </p:spPr>
        <p:txBody>
          <a:bodyPr>
            <a:noAutofit/>
          </a:bodyPr>
          <a:lstStyle>
            <a:lvl1pPr>
              <a:lnSpc>
                <a:spcPct val="100000"/>
              </a:lnSpc>
              <a:spcBef>
                <a:spcPts val="0"/>
              </a:spcBef>
              <a:spcAft>
                <a:spcPts val="600"/>
              </a:spcAft>
              <a:defRPr sz="2400"/>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1019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y the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172E74-5B68-470E-9F18-87836B466EF9}"/>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4" name="Rectangle 3">
            <a:extLst>
              <a:ext uri="{FF2B5EF4-FFF2-40B4-BE49-F238E27FC236}">
                <a16:creationId xmlns:a16="http://schemas.microsoft.com/office/drawing/2014/main" id="{A07324F2-637B-4442-9809-6B4DDED63C33}"/>
              </a:ext>
            </a:extLst>
          </p:cNvPr>
          <p:cNvSpPr/>
          <p:nvPr userDrawn="1"/>
        </p:nvSpPr>
        <p:spPr>
          <a:xfrm>
            <a:off x="4325053" y="4482354"/>
            <a:ext cx="3533372" cy="1398494"/>
          </a:xfrm>
          <a:prstGeom prst="rect">
            <a:avLst/>
          </a:prstGeom>
          <a:noFill/>
          <a:ln w="222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C8B3BB01-D959-40D7-BA71-426FDE2708FF}"/>
              </a:ext>
            </a:extLst>
          </p:cNvPr>
          <p:cNvSpPr/>
          <p:nvPr userDrawn="1"/>
        </p:nvSpPr>
        <p:spPr>
          <a:xfrm>
            <a:off x="4325053" y="2949389"/>
            <a:ext cx="3533372" cy="1398494"/>
          </a:xfrm>
          <a:prstGeom prst="rect">
            <a:avLst/>
          </a:prstGeom>
          <a:noFill/>
          <a:ln w="222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E1B20A33-0F25-4FCD-B887-A6A31B48DEDC}"/>
              </a:ext>
            </a:extLst>
          </p:cNvPr>
          <p:cNvSpPr/>
          <p:nvPr userDrawn="1"/>
        </p:nvSpPr>
        <p:spPr>
          <a:xfrm>
            <a:off x="8036666" y="4482354"/>
            <a:ext cx="3533372" cy="1398494"/>
          </a:xfrm>
          <a:prstGeom prst="rect">
            <a:avLst/>
          </a:prstGeom>
          <a:noFill/>
          <a:ln w="222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22A6E720-F324-4952-A875-1D3DDFF0990A}"/>
              </a:ext>
            </a:extLst>
          </p:cNvPr>
          <p:cNvSpPr/>
          <p:nvPr userDrawn="1"/>
        </p:nvSpPr>
        <p:spPr>
          <a:xfrm>
            <a:off x="8036666" y="2949389"/>
            <a:ext cx="3533372" cy="1398494"/>
          </a:xfrm>
          <a:prstGeom prst="rect">
            <a:avLst/>
          </a:prstGeom>
          <a:noFill/>
          <a:ln w="222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7D8048DE-2436-49A1-AB1F-3E1A46368146}"/>
              </a:ext>
            </a:extLst>
          </p:cNvPr>
          <p:cNvSpPr/>
          <p:nvPr userDrawn="1"/>
        </p:nvSpPr>
        <p:spPr>
          <a:xfrm>
            <a:off x="627701" y="4482354"/>
            <a:ext cx="3533372" cy="1398494"/>
          </a:xfrm>
          <a:prstGeom prst="rect">
            <a:avLst/>
          </a:prstGeom>
          <a:noFill/>
          <a:ln w="222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BB0B1B3-3D03-479D-AF74-EFE58124DBE2}"/>
              </a:ext>
            </a:extLst>
          </p:cNvPr>
          <p:cNvSpPr/>
          <p:nvPr userDrawn="1"/>
        </p:nvSpPr>
        <p:spPr>
          <a:xfrm>
            <a:off x="627701" y="2949389"/>
            <a:ext cx="3533372" cy="1398494"/>
          </a:xfrm>
          <a:prstGeom prst="rect">
            <a:avLst/>
          </a:prstGeom>
          <a:noFill/>
          <a:ln w="222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5108E1F0-ACB9-4832-8D3A-E95992216DE7}"/>
              </a:ext>
            </a:extLst>
          </p:cNvPr>
          <p:cNvSpPr/>
          <p:nvPr userDrawn="1"/>
        </p:nvSpPr>
        <p:spPr>
          <a:xfrm>
            <a:off x="4329501" y="1416424"/>
            <a:ext cx="3533372" cy="1398494"/>
          </a:xfrm>
          <a:prstGeom prst="rect">
            <a:avLst/>
          </a:prstGeom>
          <a:noFill/>
          <a:ln w="222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8595495F-C1D0-45AD-B24E-D84141E15E57}"/>
              </a:ext>
            </a:extLst>
          </p:cNvPr>
          <p:cNvSpPr/>
          <p:nvPr userDrawn="1"/>
        </p:nvSpPr>
        <p:spPr>
          <a:xfrm>
            <a:off x="8049978" y="1416424"/>
            <a:ext cx="3533372" cy="1398494"/>
          </a:xfrm>
          <a:prstGeom prst="rect">
            <a:avLst/>
          </a:prstGeom>
          <a:noFill/>
          <a:ln w="222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9266E12B-D409-4AE8-AF0D-31AEA1B1A77D}"/>
              </a:ext>
            </a:extLst>
          </p:cNvPr>
          <p:cNvSpPr/>
          <p:nvPr userDrawn="1"/>
        </p:nvSpPr>
        <p:spPr>
          <a:xfrm>
            <a:off x="627701" y="1416424"/>
            <a:ext cx="3533372" cy="1398494"/>
          </a:xfrm>
          <a:prstGeom prst="rect">
            <a:avLst/>
          </a:prstGeom>
          <a:noFill/>
          <a:ln w="222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09A44E41-8073-42DF-9688-C43CE9B29525}"/>
              </a:ext>
            </a:extLst>
          </p:cNvPr>
          <p:cNvSpPr>
            <a:spLocks noGrp="1"/>
          </p:cNvSpPr>
          <p:nvPr>
            <p:ph type="title" hasCustomPrompt="1"/>
          </p:nvPr>
        </p:nvSpPr>
        <p:spPr>
          <a:xfrm>
            <a:off x="627701" y="396869"/>
            <a:ext cx="10954700" cy="660966"/>
          </a:xfrm>
        </p:spPr>
        <p:txBody>
          <a:bodyPr/>
          <a:lstStyle>
            <a:lvl1pPr>
              <a:defRPr/>
            </a:lvl1pPr>
          </a:lstStyle>
          <a:p>
            <a:r>
              <a:rPr lang="en-US" dirty="0"/>
              <a:t>By the numbers</a:t>
            </a:r>
          </a:p>
        </p:txBody>
      </p:sp>
      <p:sp>
        <p:nvSpPr>
          <p:cNvPr id="14" name="Text Placeholder 14">
            <a:extLst>
              <a:ext uri="{FF2B5EF4-FFF2-40B4-BE49-F238E27FC236}">
                <a16:creationId xmlns:a16="http://schemas.microsoft.com/office/drawing/2014/main" id="{3E485FAE-333F-4251-BC27-B206C391D1AB}"/>
              </a:ext>
            </a:extLst>
          </p:cNvPr>
          <p:cNvSpPr>
            <a:spLocks noGrp="1"/>
          </p:cNvSpPr>
          <p:nvPr>
            <p:ph type="body" sz="quarter" idx="21" hasCustomPrompt="1"/>
          </p:nvPr>
        </p:nvSpPr>
        <p:spPr>
          <a:xfrm>
            <a:off x="740834" y="1550895"/>
            <a:ext cx="3299884" cy="582706"/>
          </a:xfrm>
        </p:spPr>
        <p:txBody>
          <a:bodyPr tIns="0" bIns="0" anchor="ctr">
            <a:noAutofit/>
          </a:bodyPr>
          <a:lstStyle>
            <a:lvl1pPr marL="0" indent="0" algn="ctr">
              <a:spcAft>
                <a:spcPts val="0"/>
              </a:spcAft>
              <a:buNone/>
              <a:defRPr sz="4000" b="1">
                <a:solidFill>
                  <a:schemeClr val="tx2"/>
                </a:solidFill>
              </a:defRPr>
            </a:lvl1pPr>
          </a:lstStyle>
          <a:p>
            <a:pPr lvl="0"/>
            <a:r>
              <a:rPr lang="en-US" dirty="0"/>
              <a:t>#</a:t>
            </a:r>
          </a:p>
        </p:txBody>
      </p:sp>
      <p:sp>
        <p:nvSpPr>
          <p:cNvPr id="15" name="Text Placeholder 14">
            <a:extLst>
              <a:ext uri="{FF2B5EF4-FFF2-40B4-BE49-F238E27FC236}">
                <a16:creationId xmlns:a16="http://schemas.microsoft.com/office/drawing/2014/main" id="{703C8203-1081-48BD-82D7-579A68357818}"/>
              </a:ext>
            </a:extLst>
          </p:cNvPr>
          <p:cNvSpPr>
            <a:spLocks noGrp="1"/>
          </p:cNvSpPr>
          <p:nvPr>
            <p:ph type="body" sz="quarter" idx="22" hasCustomPrompt="1"/>
          </p:nvPr>
        </p:nvSpPr>
        <p:spPr>
          <a:xfrm>
            <a:off x="627701" y="2142565"/>
            <a:ext cx="3533372" cy="582706"/>
          </a:xfrm>
        </p:spPr>
        <p:txBody>
          <a:bodyPr tIns="0" anchor="t">
            <a:normAutofit/>
          </a:bodyPr>
          <a:lstStyle>
            <a:lvl1pPr marL="0" indent="0" algn="ctr">
              <a:spcAft>
                <a:spcPts val="0"/>
              </a:spcAft>
              <a:buNone/>
              <a:defRPr sz="1800" baseline="0">
                <a:solidFill>
                  <a:schemeClr val="tx2"/>
                </a:solidFill>
              </a:defRPr>
            </a:lvl1pPr>
          </a:lstStyle>
          <a:p>
            <a:pPr lvl="0"/>
            <a:r>
              <a:rPr lang="en-US" dirty="0"/>
              <a:t>Description can be up to two lines of text</a:t>
            </a:r>
          </a:p>
        </p:txBody>
      </p:sp>
      <p:sp>
        <p:nvSpPr>
          <p:cNvPr id="16" name="Text Placeholder 14">
            <a:extLst>
              <a:ext uri="{FF2B5EF4-FFF2-40B4-BE49-F238E27FC236}">
                <a16:creationId xmlns:a16="http://schemas.microsoft.com/office/drawing/2014/main" id="{1B83AA4F-6F55-4B05-8ACC-F37685A93317}"/>
              </a:ext>
            </a:extLst>
          </p:cNvPr>
          <p:cNvSpPr>
            <a:spLocks noGrp="1"/>
          </p:cNvSpPr>
          <p:nvPr>
            <p:ph type="body" sz="quarter" idx="23" hasCustomPrompt="1"/>
          </p:nvPr>
        </p:nvSpPr>
        <p:spPr>
          <a:xfrm>
            <a:off x="4446246" y="1550895"/>
            <a:ext cx="3299884" cy="582706"/>
          </a:xfrm>
        </p:spPr>
        <p:txBody>
          <a:bodyPr tIns="0" bIns="0" anchor="ctr">
            <a:noAutofit/>
          </a:bodyPr>
          <a:lstStyle>
            <a:lvl1pPr marL="0" indent="0" algn="ctr">
              <a:spcAft>
                <a:spcPts val="0"/>
              </a:spcAft>
              <a:buNone/>
              <a:defRPr sz="4000" b="1">
                <a:solidFill>
                  <a:schemeClr val="accent1"/>
                </a:solidFill>
              </a:defRPr>
            </a:lvl1pPr>
          </a:lstStyle>
          <a:p>
            <a:pPr lvl="0"/>
            <a:r>
              <a:rPr lang="en-US" dirty="0"/>
              <a:t>#</a:t>
            </a:r>
          </a:p>
        </p:txBody>
      </p:sp>
      <p:sp>
        <p:nvSpPr>
          <p:cNvPr id="17" name="Text Placeholder 14">
            <a:extLst>
              <a:ext uri="{FF2B5EF4-FFF2-40B4-BE49-F238E27FC236}">
                <a16:creationId xmlns:a16="http://schemas.microsoft.com/office/drawing/2014/main" id="{7F299C35-3C37-4E78-A6BE-B2C6493FDAE9}"/>
              </a:ext>
            </a:extLst>
          </p:cNvPr>
          <p:cNvSpPr>
            <a:spLocks noGrp="1"/>
          </p:cNvSpPr>
          <p:nvPr>
            <p:ph type="body" sz="quarter" idx="24" hasCustomPrompt="1"/>
          </p:nvPr>
        </p:nvSpPr>
        <p:spPr>
          <a:xfrm>
            <a:off x="4339315" y="2142565"/>
            <a:ext cx="3519109" cy="582706"/>
          </a:xfrm>
        </p:spPr>
        <p:txBody>
          <a:bodyPr tIns="0" anchor="t">
            <a:normAutofit/>
          </a:bodyPr>
          <a:lstStyle>
            <a:lvl1pPr marL="0" indent="0" algn="ctr">
              <a:spcAft>
                <a:spcPts val="0"/>
              </a:spcAft>
              <a:buNone/>
              <a:defRPr sz="1800" baseline="0">
                <a:solidFill>
                  <a:schemeClr val="accent1"/>
                </a:solidFill>
              </a:defRPr>
            </a:lvl1pPr>
          </a:lstStyle>
          <a:p>
            <a:pPr lvl="0"/>
            <a:r>
              <a:rPr lang="en-US" dirty="0"/>
              <a:t>Description can be up to two lines of text</a:t>
            </a:r>
          </a:p>
        </p:txBody>
      </p:sp>
      <p:sp>
        <p:nvSpPr>
          <p:cNvPr id="18" name="Text Placeholder 14">
            <a:extLst>
              <a:ext uri="{FF2B5EF4-FFF2-40B4-BE49-F238E27FC236}">
                <a16:creationId xmlns:a16="http://schemas.microsoft.com/office/drawing/2014/main" id="{B4E2242F-3A51-403B-B936-1A9A780CD416}"/>
              </a:ext>
            </a:extLst>
          </p:cNvPr>
          <p:cNvSpPr>
            <a:spLocks noGrp="1"/>
          </p:cNvSpPr>
          <p:nvPr>
            <p:ph type="body" sz="quarter" idx="25" hasCustomPrompt="1"/>
          </p:nvPr>
        </p:nvSpPr>
        <p:spPr>
          <a:xfrm>
            <a:off x="8151658" y="1550895"/>
            <a:ext cx="3299884" cy="582706"/>
          </a:xfrm>
        </p:spPr>
        <p:txBody>
          <a:bodyPr tIns="0" bIns="0" anchor="ctr">
            <a:noAutofit/>
          </a:bodyPr>
          <a:lstStyle>
            <a:lvl1pPr marL="0" indent="0" algn="ctr">
              <a:spcAft>
                <a:spcPts val="0"/>
              </a:spcAft>
              <a:buNone/>
              <a:defRPr sz="4000" b="1">
                <a:solidFill>
                  <a:schemeClr val="accent5">
                    <a:lumMod val="75000"/>
                  </a:schemeClr>
                </a:solidFill>
              </a:defRPr>
            </a:lvl1pPr>
          </a:lstStyle>
          <a:p>
            <a:pPr lvl="0"/>
            <a:r>
              <a:rPr lang="en-US" dirty="0"/>
              <a:t>#</a:t>
            </a:r>
          </a:p>
        </p:txBody>
      </p:sp>
      <p:sp>
        <p:nvSpPr>
          <p:cNvPr id="19" name="Text Placeholder 14">
            <a:extLst>
              <a:ext uri="{FF2B5EF4-FFF2-40B4-BE49-F238E27FC236}">
                <a16:creationId xmlns:a16="http://schemas.microsoft.com/office/drawing/2014/main" id="{7CD595B7-3E4F-401E-AD02-3C02CF4272BE}"/>
              </a:ext>
            </a:extLst>
          </p:cNvPr>
          <p:cNvSpPr>
            <a:spLocks noGrp="1"/>
          </p:cNvSpPr>
          <p:nvPr>
            <p:ph type="body" sz="quarter" idx="26" hasCustomPrompt="1"/>
          </p:nvPr>
        </p:nvSpPr>
        <p:spPr>
          <a:xfrm>
            <a:off x="8049978" y="2142565"/>
            <a:ext cx="3532423" cy="582706"/>
          </a:xfrm>
        </p:spPr>
        <p:txBody>
          <a:bodyPr tIns="0" anchor="t">
            <a:normAutofit/>
          </a:bodyPr>
          <a:lstStyle>
            <a:lvl1pPr marL="0" indent="0" algn="ctr">
              <a:spcAft>
                <a:spcPts val="0"/>
              </a:spcAft>
              <a:buNone/>
              <a:defRPr sz="1800" baseline="0">
                <a:solidFill>
                  <a:schemeClr val="accent5">
                    <a:lumMod val="75000"/>
                  </a:schemeClr>
                </a:solidFill>
              </a:defRPr>
            </a:lvl1pPr>
          </a:lstStyle>
          <a:p>
            <a:pPr lvl="0"/>
            <a:r>
              <a:rPr lang="en-US" dirty="0"/>
              <a:t>Description can be up to two lines of text</a:t>
            </a:r>
          </a:p>
        </p:txBody>
      </p:sp>
      <p:sp>
        <p:nvSpPr>
          <p:cNvPr id="20" name="Text Placeholder 14">
            <a:extLst>
              <a:ext uri="{FF2B5EF4-FFF2-40B4-BE49-F238E27FC236}">
                <a16:creationId xmlns:a16="http://schemas.microsoft.com/office/drawing/2014/main" id="{A5ED0C3B-8312-44EB-A18B-6D37E59EAE79}"/>
              </a:ext>
            </a:extLst>
          </p:cNvPr>
          <p:cNvSpPr>
            <a:spLocks noGrp="1"/>
          </p:cNvSpPr>
          <p:nvPr>
            <p:ph type="body" sz="quarter" idx="27" hasCustomPrompt="1"/>
          </p:nvPr>
        </p:nvSpPr>
        <p:spPr>
          <a:xfrm>
            <a:off x="740834" y="4625788"/>
            <a:ext cx="3299884" cy="582706"/>
          </a:xfrm>
        </p:spPr>
        <p:txBody>
          <a:bodyPr tIns="0" bIns="0" anchor="ctr">
            <a:noAutofit/>
          </a:bodyPr>
          <a:lstStyle>
            <a:lvl1pPr marL="0" indent="0" algn="ctr">
              <a:buNone/>
              <a:defRPr sz="4000" b="1">
                <a:solidFill>
                  <a:schemeClr val="accent5"/>
                </a:solidFill>
              </a:defRPr>
            </a:lvl1pPr>
          </a:lstStyle>
          <a:p>
            <a:pPr lvl="0"/>
            <a:r>
              <a:rPr lang="en-US" dirty="0"/>
              <a:t>#</a:t>
            </a:r>
          </a:p>
        </p:txBody>
      </p:sp>
      <p:sp>
        <p:nvSpPr>
          <p:cNvPr id="21" name="Text Placeholder 14">
            <a:extLst>
              <a:ext uri="{FF2B5EF4-FFF2-40B4-BE49-F238E27FC236}">
                <a16:creationId xmlns:a16="http://schemas.microsoft.com/office/drawing/2014/main" id="{4CFE08CA-481D-48E2-A2B5-94A2FD5EC260}"/>
              </a:ext>
            </a:extLst>
          </p:cNvPr>
          <p:cNvSpPr>
            <a:spLocks noGrp="1"/>
          </p:cNvSpPr>
          <p:nvPr>
            <p:ph type="body" sz="quarter" idx="28" hasCustomPrompt="1"/>
          </p:nvPr>
        </p:nvSpPr>
        <p:spPr>
          <a:xfrm>
            <a:off x="627701" y="5217458"/>
            <a:ext cx="3533372" cy="582706"/>
          </a:xfrm>
        </p:spPr>
        <p:txBody>
          <a:bodyPr tIns="0" anchor="t">
            <a:normAutofit/>
          </a:bodyPr>
          <a:lstStyle>
            <a:lvl1pPr marL="0" indent="0" algn="ctr">
              <a:spcAft>
                <a:spcPts val="0"/>
              </a:spcAft>
              <a:buNone/>
              <a:defRPr sz="1800" baseline="0">
                <a:solidFill>
                  <a:schemeClr val="accent5"/>
                </a:solidFill>
              </a:defRPr>
            </a:lvl1pPr>
          </a:lstStyle>
          <a:p>
            <a:pPr lvl="0"/>
            <a:r>
              <a:rPr lang="en-US" dirty="0"/>
              <a:t>Description can be up to two lines of text</a:t>
            </a:r>
          </a:p>
        </p:txBody>
      </p:sp>
      <p:sp>
        <p:nvSpPr>
          <p:cNvPr id="22" name="Text Placeholder 14">
            <a:extLst>
              <a:ext uri="{FF2B5EF4-FFF2-40B4-BE49-F238E27FC236}">
                <a16:creationId xmlns:a16="http://schemas.microsoft.com/office/drawing/2014/main" id="{9996DC53-6ED9-4F12-88D7-D68D7ADB9012}"/>
              </a:ext>
            </a:extLst>
          </p:cNvPr>
          <p:cNvSpPr>
            <a:spLocks noGrp="1"/>
          </p:cNvSpPr>
          <p:nvPr>
            <p:ph type="body" sz="quarter" idx="29" hasCustomPrompt="1"/>
          </p:nvPr>
        </p:nvSpPr>
        <p:spPr>
          <a:xfrm>
            <a:off x="4446246" y="4625788"/>
            <a:ext cx="3299884" cy="582706"/>
          </a:xfrm>
        </p:spPr>
        <p:txBody>
          <a:bodyPr tIns="0" bIns="0" anchor="ctr">
            <a:noAutofit/>
          </a:bodyPr>
          <a:lstStyle>
            <a:lvl1pPr marL="0" indent="0" algn="ctr">
              <a:buNone/>
              <a:defRPr sz="4000" b="1">
                <a:solidFill>
                  <a:schemeClr val="bg2">
                    <a:lumMod val="75000"/>
                  </a:schemeClr>
                </a:solidFill>
              </a:defRPr>
            </a:lvl1pPr>
          </a:lstStyle>
          <a:p>
            <a:pPr lvl="0"/>
            <a:r>
              <a:rPr lang="en-US" dirty="0"/>
              <a:t>#</a:t>
            </a:r>
          </a:p>
        </p:txBody>
      </p:sp>
      <p:sp>
        <p:nvSpPr>
          <p:cNvPr id="23" name="Text Placeholder 14">
            <a:extLst>
              <a:ext uri="{FF2B5EF4-FFF2-40B4-BE49-F238E27FC236}">
                <a16:creationId xmlns:a16="http://schemas.microsoft.com/office/drawing/2014/main" id="{37193A61-664A-4CE9-871E-B5F82B2BD695}"/>
              </a:ext>
            </a:extLst>
          </p:cNvPr>
          <p:cNvSpPr>
            <a:spLocks noGrp="1"/>
          </p:cNvSpPr>
          <p:nvPr>
            <p:ph type="body" sz="quarter" idx="30" hasCustomPrompt="1"/>
          </p:nvPr>
        </p:nvSpPr>
        <p:spPr>
          <a:xfrm>
            <a:off x="4339314" y="5217458"/>
            <a:ext cx="3519111" cy="582706"/>
          </a:xfrm>
        </p:spPr>
        <p:txBody>
          <a:bodyPr tIns="0" anchor="t">
            <a:normAutofit/>
          </a:bodyPr>
          <a:lstStyle>
            <a:lvl1pPr marL="0" indent="0" algn="ctr">
              <a:spcAft>
                <a:spcPts val="0"/>
              </a:spcAft>
              <a:buNone/>
              <a:defRPr sz="1800" baseline="0">
                <a:solidFill>
                  <a:schemeClr val="bg2">
                    <a:lumMod val="75000"/>
                  </a:schemeClr>
                </a:solidFill>
              </a:defRPr>
            </a:lvl1pPr>
          </a:lstStyle>
          <a:p>
            <a:pPr lvl="0"/>
            <a:r>
              <a:rPr lang="en-US" dirty="0"/>
              <a:t>Description can be up to two lines of text</a:t>
            </a:r>
          </a:p>
        </p:txBody>
      </p:sp>
      <p:sp>
        <p:nvSpPr>
          <p:cNvPr id="24" name="Text Placeholder 14">
            <a:extLst>
              <a:ext uri="{FF2B5EF4-FFF2-40B4-BE49-F238E27FC236}">
                <a16:creationId xmlns:a16="http://schemas.microsoft.com/office/drawing/2014/main" id="{787F8A58-5FF2-497F-80AE-592F217FAA3A}"/>
              </a:ext>
            </a:extLst>
          </p:cNvPr>
          <p:cNvSpPr>
            <a:spLocks noGrp="1"/>
          </p:cNvSpPr>
          <p:nvPr>
            <p:ph type="body" sz="quarter" idx="31" hasCustomPrompt="1"/>
          </p:nvPr>
        </p:nvSpPr>
        <p:spPr>
          <a:xfrm>
            <a:off x="8151658" y="4625788"/>
            <a:ext cx="3299884" cy="582706"/>
          </a:xfrm>
        </p:spPr>
        <p:txBody>
          <a:bodyPr tIns="0" bIns="0" anchor="ctr">
            <a:noAutofit/>
          </a:bodyPr>
          <a:lstStyle>
            <a:lvl1pPr marL="0" indent="0" algn="ctr">
              <a:buNone/>
              <a:defRPr sz="4000" b="1">
                <a:solidFill>
                  <a:schemeClr val="bg1">
                    <a:lumMod val="65000"/>
                  </a:schemeClr>
                </a:solidFill>
              </a:defRPr>
            </a:lvl1pPr>
          </a:lstStyle>
          <a:p>
            <a:pPr lvl="0"/>
            <a:r>
              <a:rPr lang="en-US" dirty="0"/>
              <a:t>#</a:t>
            </a:r>
          </a:p>
        </p:txBody>
      </p:sp>
      <p:sp>
        <p:nvSpPr>
          <p:cNvPr id="25" name="Text Placeholder 14">
            <a:extLst>
              <a:ext uri="{FF2B5EF4-FFF2-40B4-BE49-F238E27FC236}">
                <a16:creationId xmlns:a16="http://schemas.microsoft.com/office/drawing/2014/main" id="{3FEB9244-EC3C-4758-BB62-1391477A83E0}"/>
              </a:ext>
            </a:extLst>
          </p:cNvPr>
          <p:cNvSpPr>
            <a:spLocks noGrp="1"/>
          </p:cNvSpPr>
          <p:nvPr>
            <p:ph type="body" sz="quarter" idx="32" hasCustomPrompt="1"/>
          </p:nvPr>
        </p:nvSpPr>
        <p:spPr>
          <a:xfrm>
            <a:off x="8049978" y="5217458"/>
            <a:ext cx="3532423" cy="582706"/>
          </a:xfrm>
        </p:spPr>
        <p:txBody>
          <a:bodyPr tIns="0" anchor="t">
            <a:normAutofit/>
          </a:bodyPr>
          <a:lstStyle>
            <a:lvl1pPr marL="0" indent="0" algn="ctr">
              <a:spcAft>
                <a:spcPts val="0"/>
              </a:spcAft>
              <a:buNone/>
              <a:defRPr sz="1800" baseline="0">
                <a:solidFill>
                  <a:schemeClr val="bg1">
                    <a:lumMod val="65000"/>
                  </a:schemeClr>
                </a:solidFill>
              </a:defRPr>
            </a:lvl1pPr>
          </a:lstStyle>
          <a:p>
            <a:pPr lvl="0"/>
            <a:r>
              <a:rPr lang="en-US" dirty="0"/>
              <a:t>Description can be up to two lines of text</a:t>
            </a:r>
          </a:p>
        </p:txBody>
      </p:sp>
      <p:sp>
        <p:nvSpPr>
          <p:cNvPr id="26" name="Text Placeholder 14">
            <a:extLst>
              <a:ext uri="{FF2B5EF4-FFF2-40B4-BE49-F238E27FC236}">
                <a16:creationId xmlns:a16="http://schemas.microsoft.com/office/drawing/2014/main" id="{7CFFFC0A-5F17-4B70-873A-CD40BEEED86A}"/>
              </a:ext>
            </a:extLst>
          </p:cNvPr>
          <p:cNvSpPr>
            <a:spLocks noGrp="1"/>
          </p:cNvSpPr>
          <p:nvPr>
            <p:ph type="body" sz="quarter" idx="33" hasCustomPrompt="1"/>
          </p:nvPr>
        </p:nvSpPr>
        <p:spPr>
          <a:xfrm>
            <a:off x="740834" y="3080031"/>
            <a:ext cx="3299884" cy="582706"/>
          </a:xfrm>
        </p:spPr>
        <p:txBody>
          <a:bodyPr tIns="0" bIns="0" anchor="ctr">
            <a:noAutofit/>
          </a:bodyPr>
          <a:lstStyle>
            <a:lvl1pPr marL="0" indent="0" algn="ctr">
              <a:buNone/>
              <a:defRPr sz="4000" b="1">
                <a:solidFill>
                  <a:schemeClr val="tx1"/>
                </a:solidFill>
              </a:defRPr>
            </a:lvl1pPr>
          </a:lstStyle>
          <a:p>
            <a:pPr lvl="0"/>
            <a:r>
              <a:rPr lang="en-US" dirty="0"/>
              <a:t>#</a:t>
            </a:r>
          </a:p>
        </p:txBody>
      </p:sp>
      <p:sp>
        <p:nvSpPr>
          <p:cNvPr id="27" name="Text Placeholder 14">
            <a:extLst>
              <a:ext uri="{FF2B5EF4-FFF2-40B4-BE49-F238E27FC236}">
                <a16:creationId xmlns:a16="http://schemas.microsoft.com/office/drawing/2014/main" id="{E021D690-76FF-4A6F-A58D-A40BE30BAD8C}"/>
              </a:ext>
            </a:extLst>
          </p:cNvPr>
          <p:cNvSpPr>
            <a:spLocks noGrp="1"/>
          </p:cNvSpPr>
          <p:nvPr>
            <p:ph type="body" sz="quarter" idx="34" hasCustomPrompt="1"/>
          </p:nvPr>
        </p:nvSpPr>
        <p:spPr>
          <a:xfrm>
            <a:off x="627701" y="3671701"/>
            <a:ext cx="3533372" cy="582706"/>
          </a:xfrm>
        </p:spPr>
        <p:txBody>
          <a:bodyPr tIns="0" anchor="t">
            <a:normAutofit/>
          </a:bodyPr>
          <a:lstStyle>
            <a:lvl1pPr marL="0" indent="0" algn="ctr">
              <a:spcAft>
                <a:spcPts val="0"/>
              </a:spcAft>
              <a:buNone/>
              <a:defRPr sz="1800" baseline="0">
                <a:solidFill>
                  <a:schemeClr val="tx1"/>
                </a:solidFill>
              </a:defRPr>
            </a:lvl1pPr>
          </a:lstStyle>
          <a:p>
            <a:pPr lvl="0"/>
            <a:r>
              <a:rPr lang="en-US" dirty="0"/>
              <a:t>Description can be up to two lines of text</a:t>
            </a:r>
          </a:p>
        </p:txBody>
      </p:sp>
      <p:sp>
        <p:nvSpPr>
          <p:cNvPr id="28" name="Text Placeholder 14">
            <a:extLst>
              <a:ext uri="{FF2B5EF4-FFF2-40B4-BE49-F238E27FC236}">
                <a16:creationId xmlns:a16="http://schemas.microsoft.com/office/drawing/2014/main" id="{877507FE-DFCF-42AD-B2F9-262192F8EBEB}"/>
              </a:ext>
            </a:extLst>
          </p:cNvPr>
          <p:cNvSpPr>
            <a:spLocks noGrp="1"/>
          </p:cNvSpPr>
          <p:nvPr>
            <p:ph type="body" sz="quarter" idx="35" hasCustomPrompt="1"/>
          </p:nvPr>
        </p:nvSpPr>
        <p:spPr>
          <a:xfrm>
            <a:off x="4446246" y="3080031"/>
            <a:ext cx="3299884" cy="582706"/>
          </a:xfrm>
        </p:spPr>
        <p:txBody>
          <a:bodyPr tIns="0" bIns="0" anchor="ctr">
            <a:noAutofit/>
          </a:bodyPr>
          <a:lstStyle>
            <a:lvl1pPr marL="0" indent="0" algn="ctr">
              <a:buNone/>
              <a:defRPr sz="4000" b="1">
                <a:solidFill>
                  <a:schemeClr val="accent4">
                    <a:lumMod val="60000"/>
                    <a:lumOff val="40000"/>
                  </a:schemeClr>
                </a:solidFill>
              </a:defRPr>
            </a:lvl1pPr>
          </a:lstStyle>
          <a:p>
            <a:pPr lvl="0"/>
            <a:r>
              <a:rPr lang="en-US" dirty="0"/>
              <a:t>#</a:t>
            </a:r>
          </a:p>
        </p:txBody>
      </p:sp>
      <p:sp>
        <p:nvSpPr>
          <p:cNvPr id="29" name="Text Placeholder 14">
            <a:extLst>
              <a:ext uri="{FF2B5EF4-FFF2-40B4-BE49-F238E27FC236}">
                <a16:creationId xmlns:a16="http://schemas.microsoft.com/office/drawing/2014/main" id="{7C123497-60EB-4E38-A02F-18BCC1A0C61B}"/>
              </a:ext>
            </a:extLst>
          </p:cNvPr>
          <p:cNvSpPr>
            <a:spLocks noGrp="1"/>
          </p:cNvSpPr>
          <p:nvPr>
            <p:ph type="body" sz="quarter" idx="36" hasCustomPrompt="1"/>
          </p:nvPr>
        </p:nvSpPr>
        <p:spPr>
          <a:xfrm>
            <a:off x="4339315" y="3671701"/>
            <a:ext cx="3519109" cy="582706"/>
          </a:xfrm>
        </p:spPr>
        <p:txBody>
          <a:bodyPr tIns="0" anchor="t">
            <a:normAutofit/>
          </a:bodyPr>
          <a:lstStyle>
            <a:lvl1pPr marL="0" indent="0" algn="ctr">
              <a:spcAft>
                <a:spcPts val="0"/>
              </a:spcAft>
              <a:buNone/>
              <a:defRPr sz="1800" baseline="0">
                <a:solidFill>
                  <a:schemeClr val="accent4">
                    <a:lumMod val="60000"/>
                    <a:lumOff val="40000"/>
                  </a:schemeClr>
                </a:solidFill>
              </a:defRPr>
            </a:lvl1pPr>
          </a:lstStyle>
          <a:p>
            <a:pPr lvl="0"/>
            <a:r>
              <a:rPr lang="en-US" dirty="0"/>
              <a:t>Description can be up to two lines of text</a:t>
            </a:r>
          </a:p>
        </p:txBody>
      </p:sp>
      <p:sp>
        <p:nvSpPr>
          <p:cNvPr id="30" name="Text Placeholder 14">
            <a:extLst>
              <a:ext uri="{FF2B5EF4-FFF2-40B4-BE49-F238E27FC236}">
                <a16:creationId xmlns:a16="http://schemas.microsoft.com/office/drawing/2014/main" id="{4FF50B52-ABEF-4914-83C7-2669C265B459}"/>
              </a:ext>
            </a:extLst>
          </p:cNvPr>
          <p:cNvSpPr>
            <a:spLocks noGrp="1"/>
          </p:cNvSpPr>
          <p:nvPr>
            <p:ph type="body" sz="quarter" idx="37" hasCustomPrompt="1"/>
          </p:nvPr>
        </p:nvSpPr>
        <p:spPr>
          <a:xfrm>
            <a:off x="8151658" y="3080031"/>
            <a:ext cx="3299884" cy="582706"/>
          </a:xfrm>
        </p:spPr>
        <p:txBody>
          <a:bodyPr tIns="0" bIns="0" anchor="ctr">
            <a:noAutofit/>
          </a:bodyPr>
          <a:lstStyle>
            <a:lvl1pPr marL="0" indent="0" algn="ctr">
              <a:buNone/>
              <a:defRPr sz="4000" b="1">
                <a:solidFill>
                  <a:schemeClr val="bg2">
                    <a:lumMod val="60000"/>
                    <a:lumOff val="40000"/>
                  </a:schemeClr>
                </a:solidFill>
              </a:defRPr>
            </a:lvl1pPr>
          </a:lstStyle>
          <a:p>
            <a:pPr lvl="0"/>
            <a:r>
              <a:rPr lang="en-US" dirty="0"/>
              <a:t>#</a:t>
            </a:r>
          </a:p>
        </p:txBody>
      </p:sp>
      <p:sp>
        <p:nvSpPr>
          <p:cNvPr id="31" name="Text Placeholder 14">
            <a:extLst>
              <a:ext uri="{FF2B5EF4-FFF2-40B4-BE49-F238E27FC236}">
                <a16:creationId xmlns:a16="http://schemas.microsoft.com/office/drawing/2014/main" id="{5DEB7770-8F1F-43A9-92B7-EB6577644264}"/>
              </a:ext>
            </a:extLst>
          </p:cNvPr>
          <p:cNvSpPr>
            <a:spLocks noGrp="1"/>
          </p:cNvSpPr>
          <p:nvPr>
            <p:ph type="body" sz="quarter" idx="38" hasCustomPrompt="1"/>
          </p:nvPr>
        </p:nvSpPr>
        <p:spPr>
          <a:xfrm>
            <a:off x="8049978" y="3671701"/>
            <a:ext cx="3532423" cy="582706"/>
          </a:xfrm>
        </p:spPr>
        <p:txBody>
          <a:bodyPr tIns="0" anchor="t">
            <a:normAutofit/>
          </a:bodyPr>
          <a:lstStyle>
            <a:lvl1pPr marL="0" indent="0" algn="ctr">
              <a:spcAft>
                <a:spcPts val="0"/>
              </a:spcAft>
              <a:buNone/>
              <a:defRPr sz="1800" baseline="0">
                <a:solidFill>
                  <a:schemeClr val="bg2">
                    <a:lumMod val="60000"/>
                    <a:lumOff val="40000"/>
                  </a:schemeClr>
                </a:solidFill>
              </a:defRPr>
            </a:lvl1pPr>
          </a:lstStyle>
          <a:p>
            <a:pPr lvl="0"/>
            <a:r>
              <a:rPr lang="en-US" dirty="0"/>
              <a:t>Description can be up to two lines of text</a:t>
            </a:r>
          </a:p>
        </p:txBody>
      </p:sp>
    </p:spTree>
    <p:extLst>
      <p:ext uri="{BB962C8B-B14F-4D97-AF65-F5344CB8AC3E}">
        <p14:creationId xmlns:p14="http://schemas.microsoft.com/office/powerpoint/2010/main" val="468797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O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549CC6-47E3-454C-B93A-14F8A7435D57}"/>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5" name="Text Placeholder 6">
            <a:extLst>
              <a:ext uri="{FF2B5EF4-FFF2-40B4-BE49-F238E27FC236}">
                <a16:creationId xmlns:a16="http://schemas.microsoft.com/office/drawing/2014/main" id="{7BB9372D-3D8F-4216-B551-B7D7A5A27A9F}"/>
              </a:ext>
            </a:extLst>
          </p:cNvPr>
          <p:cNvSpPr>
            <a:spLocks noGrp="1"/>
          </p:cNvSpPr>
          <p:nvPr>
            <p:ph type="body" sz="quarter" idx="11"/>
          </p:nvPr>
        </p:nvSpPr>
        <p:spPr>
          <a:xfrm>
            <a:off x="1524000" y="704192"/>
            <a:ext cx="9144000" cy="4529959"/>
          </a:xfrm>
          <a:solidFill>
            <a:schemeClr val="bg1">
              <a:lumMod val="95000"/>
            </a:schemeClr>
          </a:solidFill>
          <a:ln>
            <a:noFill/>
          </a:ln>
        </p:spPr>
        <p:txBody>
          <a:bodyPr lIns="640080" tIns="640080" rIns="640080" bIns="640080" anchor="ctr">
            <a:normAutofit/>
          </a:bodyPr>
          <a:lstStyle>
            <a:lvl1pPr marL="0" indent="0" algn="l">
              <a:buNone/>
              <a:defRPr sz="4800">
                <a:solidFill>
                  <a:schemeClr val="bg2"/>
                </a:solidFill>
                <a:latin typeface="Rockwell Nova Light" panose="02060303020205020403" pitchFamily="18" charset="0"/>
              </a:defRPr>
            </a:lvl1pPr>
            <a:lvl2pPr marL="502920" indent="0">
              <a:buNone/>
              <a:defRPr/>
            </a:lvl2pPr>
          </a:lstStyle>
          <a:p>
            <a:pPr lvl="0"/>
            <a:r>
              <a:rPr lang="en-US"/>
              <a:t>Click to edit Master text styles</a:t>
            </a:r>
          </a:p>
        </p:txBody>
      </p:sp>
      <p:sp>
        <p:nvSpPr>
          <p:cNvPr id="6" name="Text Placeholder 6">
            <a:extLst>
              <a:ext uri="{FF2B5EF4-FFF2-40B4-BE49-F238E27FC236}">
                <a16:creationId xmlns:a16="http://schemas.microsoft.com/office/drawing/2014/main" id="{458FA40A-7AA2-46D9-923D-8A06DA30DB0A}"/>
              </a:ext>
            </a:extLst>
          </p:cNvPr>
          <p:cNvSpPr>
            <a:spLocks noGrp="1"/>
          </p:cNvSpPr>
          <p:nvPr>
            <p:ph type="body" sz="quarter" idx="12" hasCustomPrompt="1"/>
          </p:nvPr>
        </p:nvSpPr>
        <p:spPr>
          <a:xfrm>
            <a:off x="2071919" y="5835556"/>
            <a:ext cx="4459888" cy="415157"/>
          </a:xfrm>
        </p:spPr>
        <p:txBody>
          <a:bodyPr anchor="ctr">
            <a:noAutofit/>
          </a:bodyPr>
          <a:lstStyle>
            <a:lvl1pPr marL="0" indent="0" algn="l">
              <a:spcAft>
                <a:spcPts val="0"/>
              </a:spcAft>
              <a:buClr>
                <a:schemeClr val="tx2"/>
              </a:buClr>
              <a:buFont typeface="Calibri" panose="020F0502020204030204" pitchFamily="34" charset="0"/>
              <a:buNone/>
              <a:defRPr sz="2400">
                <a:solidFill>
                  <a:srgbClr val="9D9D9D"/>
                </a:solidFill>
              </a:defRPr>
            </a:lvl1pPr>
            <a:lvl2pPr marL="502920" indent="0">
              <a:buNone/>
              <a:defRPr/>
            </a:lvl2pPr>
          </a:lstStyle>
          <a:p>
            <a:pPr lvl="0"/>
            <a:r>
              <a:rPr lang="en-US" dirty="0"/>
              <a:t>Click to add author name</a:t>
            </a:r>
          </a:p>
        </p:txBody>
      </p:sp>
      <p:sp>
        <p:nvSpPr>
          <p:cNvPr id="8" name="Rectangle 7">
            <a:extLst>
              <a:ext uri="{FF2B5EF4-FFF2-40B4-BE49-F238E27FC236}">
                <a16:creationId xmlns:a16="http://schemas.microsoft.com/office/drawing/2014/main" id="{73360ADE-1892-4817-93AE-A51598567065}"/>
              </a:ext>
            </a:extLst>
          </p:cNvPr>
          <p:cNvSpPr/>
          <p:nvPr userDrawn="1"/>
        </p:nvSpPr>
        <p:spPr>
          <a:xfrm rot="18900000">
            <a:off x="2302118" y="4920161"/>
            <a:ext cx="627980" cy="627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992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Multi">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6A84CACA-1880-4128-9DE6-F08CFEF40228}"/>
              </a:ext>
            </a:extLst>
          </p:cNvPr>
          <p:cNvSpPr>
            <a:spLocks noGrp="1"/>
          </p:cNvSpPr>
          <p:nvPr>
            <p:ph type="body" sz="quarter" idx="12" hasCustomPrompt="1"/>
          </p:nvPr>
        </p:nvSpPr>
        <p:spPr>
          <a:xfrm>
            <a:off x="1009291" y="699248"/>
            <a:ext cx="4362717" cy="1705621"/>
          </a:xfrm>
        </p:spPr>
        <p:txBody>
          <a:bodyPr anchor="ctr">
            <a:normAutofit/>
          </a:bodyPr>
          <a:lstStyle>
            <a:lvl1pPr marL="0" indent="0" algn="ctr">
              <a:buNone/>
              <a:defRPr sz="2400">
                <a:solidFill>
                  <a:schemeClr val="bg2"/>
                </a:solidFill>
              </a:defRPr>
            </a:lvl1pPr>
            <a:lvl2pPr marL="502920" indent="0">
              <a:buNone/>
              <a:defRPr/>
            </a:lvl2pPr>
          </a:lstStyle>
          <a:p>
            <a:pPr lvl="0"/>
            <a:r>
              <a:rPr lang="en-US" dirty="0"/>
              <a:t>Click to add quote</a:t>
            </a:r>
          </a:p>
        </p:txBody>
      </p:sp>
      <p:sp>
        <p:nvSpPr>
          <p:cNvPr id="18" name="Text Placeholder 6">
            <a:extLst>
              <a:ext uri="{FF2B5EF4-FFF2-40B4-BE49-F238E27FC236}">
                <a16:creationId xmlns:a16="http://schemas.microsoft.com/office/drawing/2014/main" id="{03287623-3F08-44D0-9C27-C811261D183D}"/>
              </a:ext>
            </a:extLst>
          </p:cNvPr>
          <p:cNvSpPr>
            <a:spLocks noGrp="1"/>
          </p:cNvSpPr>
          <p:nvPr>
            <p:ph type="body" sz="quarter" idx="23" hasCustomPrompt="1"/>
          </p:nvPr>
        </p:nvSpPr>
        <p:spPr>
          <a:xfrm>
            <a:off x="1352253" y="2813049"/>
            <a:ext cx="4210641" cy="442551"/>
          </a:xfrm>
        </p:spPr>
        <p:txBody>
          <a:bodyPr anchor="ctr">
            <a:normAutofit/>
          </a:bodyPr>
          <a:lstStyle>
            <a:lvl1pPr marL="0" indent="0" algn="l">
              <a:spcAft>
                <a:spcPts val="0"/>
              </a:spcAft>
              <a:buClr>
                <a:schemeClr val="tx2"/>
              </a:buClr>
              <a:buFont typeface="Calibri" panose="020F0502020204030204" pitchFamily="34" charset="0"/>
              <a:buNone/>
              <a:defRPr sz="1600">
                <a:solidFill>
                  <a:srgbClr val="9D9D9D"/>
                </a:solidFill>
              </a:defRPr>
            </a:lvl1pPr>
            <a:lvl2pPr marL="502920" indent="0">
              <a:buNone/>
              <a:defRPr/>
            </a:lvl2pPr>
          </a:lstStyle>
          <a:p>
            <a:pPr lvl="0"/>
            <a:r>
              <a:rPr lang="en-US" dirty="0"/>
              <a:t>Click to add author name</a:t>
            </a:r>
          </a:p>
        </p:txBody>
      </p:sp>
      <p:sp>
        <p:nvSpPr>
          <p:cNvPr id="3" name="Slide Number Placeholder 2">
            <a:extLst>
              <a:ext uri="{FF2B5EF4-FFF2-40B4-BE49-F238E27FC236}">
                <a16:creationId xmlns:a16="http://schemas.microsoft.com/office/drawing/2014/main" id="{60EF0032-35D0-4DAF-8726-66020AB0F1A3}"/>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4" name="Text Placeholder 6">
            <a:extLst>
              <a:ext uri="{FF2B5EF4-FFF2-40B4-BE49-F238E27FC236}">
                <a16:creationId xmlns:a16="http://schemas.microsoft.com/office/drawing/2014/main" id="{B58CA257-4142-4996-BDEE-5BEB6FB67652}"/>
              </a:ext>
            </a:extLst>
          </p:cNvPr>
          <p:cNvSpPr>
            <a:spLocks noGrp="1"/>
          </p:cNvSpPr>
          <p:nvPr>
            <p:ph type="body" sz="quarter" idx="11"/>
          </p:nvPr>
        </p:nvSpPr>
        <p:spPr>
          <a:xfrm>
            <a:off x="810818" y="576959"/>
            <a:ext cx="4729741" cy="2013842"/>
          </a:xfrm>
          <a:solidFill>
            <a:schemeClr val="bg1">
              <a:lumMod val="95000"/>
            </a:schemeClr>
          </a:solidFill>
          <a:ln>
            <a:noFill/>
          </a:ln>
        </p:spPr>
        <p:txBody>
          <a:bodyPr lIns="457200" tIns="457200" rIns="457200" bIns="457200" anchor="ctr">
            <a:normAutofit/>
          </a:bodyPr>
          <a:lstStyle>
            <a:lvl1pPr marL="0" indent="0" algn="l">
              <a:buNone/>
              <a:defRPr sz="2400">
                <a:solidFill>
                  <a:schemeClr val="bg2"/>
                </a:solidFill>
                <a:latin typeface="Rockwell Nova Light" panose="02060303020205020403" pitchFamily="18" charset="0"/>
              </a:defRPr>
            </a:lvl1pPr>
            <a:lvl2pPr marL="502920" indent="0">
              <a:buNone/>
              <a:defRPr/>
            </a:lvl2pPr>
          </a:lstStyle>
          <a:p>
            <a:pPr lvl="0"/>
            <a:r>
              <a:rPr lang="en-US"/>
              <a:t>Click to edit Master text styles</a:t>
            </a:r>
          </a:p>
        </p:txBody>
      </p:sp>
      <p:sp>
        <p:nvSpPr>
          <p:cNvPr id="5" name="Rectangle 4">
            <a:extLst>
              <a:ext uri="{FF2B5EF4-FFF2-40B4-BE49-F238E27FC236}">
                <a16:creationId xmlns:a16="http://schemas.microsoft.com/office/drawing/2014/main" id="{572E181C-CBB9-4FDD-9A46-E33204F8738C}"/>
              </a:ext>
            </a:extLst>
          </p:cNvPr>
          <p:cNvSpPr/>
          <p:nvPr userDrawn="1"/>
        </p:nvSpPr>
        <p:spPr>
          <a:xfrm rot="18900000">
            <a:off x="1413695" y="2479252"/>
            <a:ext cx="296666" cy="2966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6">
            <a:extLst>
              <a:ext uri="{FF2B5EF4-FFF2-40B4-BE49-F238E27FC236}">
                <a16:creationId xmlns:a16="http://schemas.microsoft.com/office/drawing/2014/main" id="{9B5686F6-D2EF-4780-9F48-C0798F145A25}"/>
              </a:ext>
            </a:extLst>
          </p:cNvPr>
          <p:cNvSpPr>
            <a:spLocks noGrp="1"/>
          </p:cNvSpPr>
          <p:nvPr>
            <p:ph type="body" sz="quarter" idx="24" hasCustomPrompt="1"/>
          </p:nvPr>
        </p:nvSpPr>
        <p:spPr>
          <a:xfrm>
            <a:off x="7206308" y="2813049"/>
            <a:ext cx="4210641" cy="442551"/>
          </a:xfrm>
        </p:spPr>
        <p:txBody>
          <a:bodyPr anchor="ctr">
            <a:normAutofit/>
          </a:bodyPr>
          <a:lstStyle>
            <a:lvl1pPr marL="0" indent="0" algn="l">
              <a:spcAft>
                <a:spcPts val="0"/>
              </a:spcAft>
              <a:buClr>
                <a:schemeClr val="tx2"/>
              </a:buClr>
              <a:buFont typeface="Calibri" panose="020F0502020204030204" pitchFamily="34" charset="0"/>
              <a:buNone/>
              <a:defRPr sz="1600">
                <a:solidFill>
                  <a:srgbClr val="9D9D9D"/>
                </a:solidFill>
              </a:defRPr>
            </a:lvl1pPr>
            <a:lvl2pPr marL="502920" indent="0">
              <a:buNone/>
              <a:defRPr/>
            </a:lvl2pPr>
          </a:lstStyle>
          <a:p>
            <a:pPr lvl="0"/>
            <a:r>
              <a:rPr lang="en-US" dirty="0"/>
              <a:t>Click to add author name</a:t>
            </a:r>
          </a:p>
        </p:txBody>
      </p:sp>
      <p:sp>
        <p:nvSpPr>
          <p:cNvPr id="25" name="Text Placeholder 6">
            <a:extLst>
              <a:ext uri="{FF2B5EF4-FFF2-40B4-BE49-F238E27FC236}">
                <a16:creationId xmlns:a16="http://schemas.microsoft.com/office/drawing/2014/main" id="{2485BD10-EFBF-4C9D-A339-82259F04F04E}"/>
              </a:ext>
            </a:extLst>
          </p:cNvPr>
          <p:cNvSpPr>
            <a:spLocks noGrp="1"/>
          </p:cNvSpPr>
          <p:nvPr>
            <p:ph type="body" sz="quarter" idx="25"/>
          </p:nvPr>
        </p:nvSpPr>
        <p:spPr>
          <a:xfrm>
            <a:off x="6664873" y="576959"/>
            <a:ext cx="4729741" cy="2013842"/>
          </a:xfrm>
          <a:solidFill>
            <a:schemeClr val="bg1">
              <a:lumMod val="95000"/>
            </a:schemeClr>
          </a:solidFill>
          <a:ln>
            <a:noFill/>
          </a:ln>
        </p:spPr>
        <p:txBody>
          <a:bodyPr lIns="457200" tIns="457200" rIns="457200" bIns="457200" anchor="ctr">
            <a:normAutofit/>
          </a:bodyPr>
          <a:lstStyle>
            <a:lvl1pPr marL="0" indent="0" algn="l">
              <a:buNone/>
              <a:defRPr sz="2400">
                <a:solidFill>
                  <a:schemeClr val="bg2"/>
                </a:solidFill>
                <a:latin typeface="Rockwell Nova Light" panose="02060303020205020403" pitchFamily="18" charset="0"/>
              </a:defRPr>
            </a:lvl1pPr>
            <a:lvl2pPr marL="502920" indent="0">
              <a:buNone/>
              <a:defRPr/>
            </a:lvl2pPr>
          </a:lstStyle>
          <a:p>
            <a:pPr lvl="0"/>
            <a:r>
              <a:rPr lang="en-US"/>
              <a:t>Click to edit Master text styles</a:t>
            </a:r>
          </a:p>
        </p:txBody>
      </p:sp>
      <p:sp>
        <p:nvSpPr>
          <p:cNvPr id="26" name="Rectangle 25">
            <a:extLst>
              <a:ext uri="{FF2B5EF4-FFF2-40B4-BE49-F238E27FC236}">
                <a16:creationId xmlns:a16="http://schemas.microsoft.com/office/drawing/2014/main" id="{C5BEB999-C03B-4171-99A3-7E96BDC7BE1F}"/>
              </a:ext>
            </a:extLst>
          </p:cNvPr>
          <p:cNvSpPr/>
          <p:nvPr userDrawn="1"/>
        </p:nvSpPr>
        <p:spPr>
          <a:xfrm rot="18900000">
            <a:off x="7267750" y="2479252"/>
            <a:ext cx="296666" cy="2966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6">
            <a:extLst>
              <a:ext uri="{FF2B5EF4-FFF2-40B4-BE49-F238E27FC236}">
                <a16:creationId xmlns:a16="http://schemas.microsoft.com/office/drawing/2014/main" id="{47DF1A98-2BF6-4461-AC6D-24912D1652B6}"/>
              </a:ext>
            </a:extLst>
          </p:cNvPr>
          <p:cNvSpPr>
            <a:spLocks noGrp="1"/>
          </p:cNvSpPr>
          <p:nvPr>
            <p:ph type="body" sz="quarter" idx="26" hasCustomPrompt="1"/>
          </p:nvPr>
        </p:nvSpPr>
        <p:spPr>
          <a:xfrm>
            <a:off x="1352253" y="5771402"/>
            <a:ext cx="4210641" cy="442551"/>
          </a:xfrm>
        </p:spPr>
        <p:txBody>
          <a:bodyPr anchor="ctr">
            <a:normAutofit/>
          </a:bodyPr>
          <a:lstStyle>
            <a:lvl1pPr marL="0" indent="0" algn="l">
              <a:spcAft>
                <a:spcPts val="0"/>
              </a:spcAft>
              <a:buClr>
                <a:schemeClr val="tx2"/>
              </a:buClr>
              <a:buFont typeface="Calibri" panose="020F0502020204030204" pitchFamily="34" charset="0"/>
              <a:buNone/>
              <a:defRPr sz="1600">
                <a:solidFill>
                  <a:srgbClr val="9D9D9D"/>
                </a:solidFill>
              </a:defRPr>
            </a:lvl1pPr>
            <a:lvl2pPr marL="502920" indent="0">
              <a:buNone/>
              <a:defRPr/>
            </a:lvl2pPr>
          </a:lstStyle>
          <a:p>
            <a:pPr lvl="0"/>
            <a:r>
              <a:rPr lang="en-US" dirty="0"/>
              <a:t>Click to add author name</a:t>
            </a:r>
          </a:p>
        </p:txBody>
      </p:sp>
      <p:sp>
        <p:nvSpPr>
          <p:cNvPr id="34" name="Text Placeholder 6">
            <a:extLst>
              <a:ext uri="{FF2B5EF4-FFF2-40B4-BE49-F238E27FC236}">
                <a16:creationId xmlns:a16="http://schemas.microsoft.com/office/drawing/2014/main" id="{BDF501A6-976C-419B-8361-3900315E5A85}"/>
              </a:ext>
            </a:extLst>
          </p:cNvPr>
          <p:cNvSpPr>
            <a:spLocks noGrp="1"/>
          </p:cNvSpPr>
          <p:nvPr>
            <p:ph type="body" sz="quarter" idx="27"/>
          </p:nvPr>
        </p:nvSpPr>
        <p:spPr>
          <a:xfrm>
            <a:off x="810818" y="3535312"/>
            <a:ext cx="4729741" cy="2013842"/>
          </a:xfrm>
          <a:solidFill>
            <a:schemeClr val="bg1">
              <a:lumMod val="95000"/>
            </a:schemeClr>
          </a:solidFill>
          <a:ln>
            <a:noFill/>
          </a:ln>
        </p:spPr>
        <p:txBody>
          <a:bodyPr lIns="457200" tIns="457200" rIns="457200" bIns="457200" anchor="ctr">
            <a:normAutofit/>
          </a:bodyPr>
          <a:lstStyle>
            <a:lvl1pPr marL="0" indent="0" algn="l">
              <a:buNone/>
              <a:defRPr sz="2400">
                <a:solidFill>
                  <a:schemeClr val="bg2"/>
                </a:solidFill>
                <a:latin typeface="Rockwell Nova Light" panose="02060303020205020403" pitchFamily="18" charset="0"/>
              </a:defRPr>
            </a:lvl1pPr>
            <a:lvl2pPr marL="502920" indent="0">
              <a:buNone/>
              <a:defRPr/>
            </a:lvl2pPr>
          </a:lstStyle>
          <a:p>
            <a:pPr lvl="0"/>
            <a:r>
              <a:rPr lang="en-US"/>
              <a:t>Click to edit Master text styles</a:t>
            </a:r>
          </a:p>
        </p:txBody>
      </p:sp>
      <p:sp>
        <p:nvSpPr>
          <p:cNvPr id="35" name="Rectangle 34">
            <a:extLst>
              <a:ext uri="{FF2B5EF4-FFF2-40B4-BE49-F238E27FC236}">
                <a16:creationId xmlns:a16="http://schemas.microsoft.com/office/drawing/2014/main" id="{7F9F52E7-5659-4B8D-98E0-9AE045E7BED0}"/>
              </a:ext>
            </a:extLst>
          </p:cNvPr>
          <p:cNvSpPr/>
          <p:nvPr userDrawn="1"/>
        </p:nvSpPr>
        <p:spPr>
          <a:xfrm rot="18900000">
            <a:off x="1413695" y="5437605"/>
            <a:ext cx="296666" cy="2966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6">
            <a:extLst>
              <a:ext uri="{FF2B5EF4-FFF2-40B4-BE49-F238E27FC236}">
                <a16:creationId xmlns:a16="http://schemas.microsoft.com/office/drawing/2014/main" id="{A5DAC5DE-5CF0-437E-A5B0-35F48456301F}"/>
              </a:ext>
            </a:extLst>
          </p:cNvPr>
          <p:cNvSpPr>
            <a:spLocks noGrp="1"/>
          </p:cNvSpPr>
          <p:nvPr>
            <p:ph type="body" sz="quarter" idx="28" hasCustomPrompt="1"/>
          </p:nvPr>
        </p:nvSpPr>
        <p:spPr>
          <a:xfrm>
            <a:off x="7206308" y="5771402"/>
            <a:ext cx="4210641" cy="442551"/>
          </a:xfrm>
        </p:spPr>
        <p:txBody>
          <a:bodyPr anchor="ctr">
            <a:normAutofit/>
          </a:bodyPr>
          <a:lstStyle>
            <a:lvl1pPr marL="0" indent="0" algn="l">
              <a:spcAft>
                <a:spcPts val="0"/>
              </a:spcAft>
              <a:buClr>
                <a:schemeClr val="tx2"/>
              </a:buClr>
              <a:buFont typeface="Calibri" panose="020F0502020204030204" pitchFamily="34" charset="0"/>
              <a:buNone/>
              <a:defRPr sz="1600">
                <a:solidFill>
                  <a:srgbClr val="9D9D9D"/>
                </a:solidFill>
              </a:defRPr>
            </a:lvl1pPr>
            <a:lvl2pPr marL="502920" indent="0">
              <a:buNone/>
              <a:defRPr/>
            </a:lvl2pPr>
          </a:lstStyle>
          <a:p>
            <a:pPr lvl="0"/>
            <a:r>
              <a:rPr lang="en-US" dirty="0"/>
              <a:t>Click to add author name</a:t>
            </a:r>
          </a:p>
        </p:txBody>
      </p:sp>
      <p:sp>
        <p:nvSpPr>
          <p:cNvPr id="37" name="Text Placeholder 6">
            <a:extLst>
              <a:ext uri="{FF2B5EF4-FFF2-40B4-BE49-F238E27FC236}">
                <a16:creationId xmlns:a16="http://schemas.microsoft.com/office/drawing/2014/main" id="{821725D4-2534-433F-9B78-14C5BA2C8F3D}"/>
              </a:ext>
            </a:extLst>
          </p:cNvPr>
          <p:cNvSpPr>
            <a:spLocks noGrp="1"/>
          </p:cNvSpPr>
          <p:nvPr>
            <p:ph type="body" sz="quarter" idx="29"/>
          </p:nvPr>
        </p:nvSpPr>
        <p:spPr>
          <a:xfrm>
            <a:off x="6664873" y="3535312"/>
            <a:ext cx="4729741" cy="2013842"/>
          </a:xfrm>
          <a:solidFill>
            <a:schemeClr val="bg1">
              <a:lumMod val="95000"/>
            </a:schemeClr>
          </a:solidFill>
          <a:ln>
            <a:noFill/>
          </a:ln>
        </p:spPr>
        <p:txBody>
          <a:bodyPr lIns="457200" tIns="457200" rIns="457200" bIns="457200" anchor="ctr">
            <a:normAutofit/>
          </a:bodyPr>
          <a:lstStyle>
            <a:lvl1pPr marL="0" indent="0" algn="l">
              <a:buNone/>
              <a:defRPr sz="2400">
                <a:solidFill>
                  <a:schemeClr val="bg2"/>
                </a:solidFill>
                <a:latin typeface="Rockwell Nova Light" panose="02060303020205020403" pitchFamily="18" charset="0"/>
              </a:defRPr>
            </a:lvl1pPr>
            <a:lvl2pPr marL="502920" indent="0">
              <a:buNone/>
              <a:defRPr/>
            </a:lvl2pPr>
          </a:lstStyle>
          <a:p>
            <a:pPr lvl="0"/>
            <a:r>
              <a:rPr lang="en-US"/>
              <a:t>Click to edit Master text styles</a:t>
            </a:r>
          </a:p>
        </p:txBody>
      </p:sp>
      <p:sp>
        <p:nvSpPr>
          <p:cNvPr id="38" name="Rectangle 37">
            <a:extLst>
              <a:ext uri="{FF2B5EF4-FFF2-40B4-BE49-F238E27FC236}">
                <a16:creationId xmlns:a16="http://schemas.microsoft.com/office/drawing/2014/main" id="{10F9143A-1B2D-464D-8988-FC8E7006928C}"/>
              </a:ext>
            </a:extLst>
          </p:cNvPr>
          <p:cNvSpPr/>
          <p:nvPr userDrawn="1"/>
        </p:nvSpPr>
        <p:spPr>
          <a:xfrm rot="18900000">
            <a:off x="7267750" y="5437605"/>
            <a:ext cx="296666" cy="2966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33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nn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276D49-D15B-465A-B539-27BB05D39AB3}"/>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9" name="Text Placeholder 15">
            <a:extLst>
              <a:ext uri="{FF2B5EF4-FFF2-40B4-BE49-F238E27FC236}">
                <a16:creationId xmlns:a16="http://schemas.microsoft.com/office/drawing/2014/main" id="{2AD0B416-A8C9-4656-9A15-7C1BE33F999D}"/>
              </a:ext>
            </a:extLst>
          </p:cNvPr>
          <p:cNvSpPr>
            <a:spLocks noGrp="1"/>
          </p:cNvSpPr>
          <p:nvPr>
            <p:ph type="body" sz="quarter" idx="15"/>
          </p:nvPr>
        </p:nvSpPr>
        <p:spPr>
          <a:xfrm>
            <a:off x="2036486" y="1669095"/>
            <a:ext cx="4437362" cy="4542035"/>
          </a:xfrm>
          <a:prstGeom prst="ellipse">
            <a:avLst/>
          </a:prstGeom>
          <a:solidFill>
            <a:schemeClr val="bg1">
              <a:lumMod val="50000"/>
              <a:alpha val="60000"/>
            </a:schemeClr>
          </a:solidFill>
        </p:spPr>
        <p:txBody>
          <a:bodyPr anchor="ctr">
            <a:normAutofit/>
          </a:bodyPr>
          <a:lstStyle>
            <a:lvl1pPr marL="0" indent="0" algn="ctr">
              <a:buNone/>
              <a:defRPr sz="2000">
                <a:solidFill>
                  <a:schemeClr val="bg1"/>
                </a:solidFill>
              </a:defRPr>
            </a:lvl1pPr>
          </a:lstStyle>
          <a:p>
            <a:pPr lvl="0"/>
            <a:r>
              <a:rPr lang="en-US"/>
              <a:t>Click to edit Master text styles</a:t>
            </a:r>
          </a:p>
        </p:txBody>
      </p:sp>
      <p:sp>
        <p:nvSpPr>
          <p:cNvPr id="12" name="Text Placeholder 15">
            <a:extLst>
              <a:ext uri="{FF2B5EF4-FFF2-40B4-BE49-F238E27FC236}">
                <a16:creationId xmlns:a16="http://schemas.microsoft.com/office/drawing/2014/main" id="{A9F4CC3F-CCA2-4EBA-9254-34442B479B8E}"/>
              </a:ext>
            </a:extLst>
          </p:cNvPr>
          <p:cNvSpPr>
            <a:spLocks noGrp="1"/>
          </p:cNvSpPr>
          <p:nvPr>
            <p:ph type="body" sz="quarter" idx="17"/>
          </p:nvPr>
        </p:nvSpPr>
        <p:spPr>
          <a:xfrm>
            <a:off x="5894258" y="1669095"/>
            <a:ext cx="4437362" cy="4542035"/>
          </a:xfrm>
          <a:prstGeom prst="ellipse">
            <a:avLst/>
          </a:prstGeom>
          <a:solidFill>
            <a:schemeClr val="accent1">
              <a:alpha val="60000"/>
            </a:schemeClr>
          </a:solidFill>
        </p:spPr>
        <p:txBody>
          <a:bodyPr anchor="ctr">
            <a:normAutofit/>
          </a:bodyPr>
          <a:lstStyle>
            <a:lvl1pPr marL="0" indent="0" algn="ctr">
              <a:buNone/>
              <a:defRPr sz="2000">
                <a:solidFill>
                  <a:schemeClr val="bg1"/>
                </a:solid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163964D6-A29E-4F91-BBDB-CF1B6AB320C4}"/>
              </a:ext>
            </a:extLst>
          </p:cNvPr>
          <p:cNvSpPr>
            <a:spLocks noGrp="1"/>
          </p:cNvSpPr>
          <p:nvPr>
            <p:ph type="body" sz="quarter" idx="26" hasCustomPrompt="1"/>
          </p:nvPr>
        </p:nvSpPr>
        <p:spPr>
          <a:xfrm>
            <a:off x="636587" y="1008129"/>
            <a:ext cx="10927712"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8" name="Title 1">
            <a:extLst>
              <a:ext uri="{FF2B5EF4-FFF2-40B4-BE49-F238E27FC236}">
                <a16:creationId xmlns:a16="http://schemas.microsoft.com/office/drawing/2014/main" id="{21D9529B-A294-4E47-875C-B4C3D25BE671}"/>
              </a:ext>
            </a:extLst>
          </p:cNvPr>
          <p:cNvSpPr>
            <a:spLocks noGrp="1"/>
          </p:cNvSpPr>
          <p:nvPr>
            <p:ph type="title" hasCustomPrompt="1"/>
          </p:nvPr>
        </p:nvSpPr>
        <p:spPr>
          <a:xfrm>
            <a:off x="627701" y="396869"/>
            <a:ext cx="10954700" cy="660966"/>
          </a:xfrm>
        </p:spPr>
        <p:txBody>
          <a:bodyPr/>
          <a:lstStyle>
            <a:lvl1pPr>
              <a:defRPr baseline="0"/>
            </a:lvl1pPr>
          </a:lstStyle>
          <a:p>
            <a:r>
              <a:rPr lang="en-US" dirty="0"/>
              <a:t>Relation: Two</a:t>
            </a:r>
          </a:p>
        </p:txBody>
      </p:sp>
    </p:spTree>
    <p:extLst>
      <p:ext uri="{BB962C8B-B14F-4D97-AF65-F5344CB8AC3E}">
        <p14:creationId xmlns:p14="http://schemas.microsoft.com/office/powerpoint/2010/main" val="3404733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nn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276D49-D15B-465A-B539-27BB05D39AB3}"/>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9" name="Text Placeholder 15">
            <a:extLst>
              <a:ext uri="{FF2B5EF4-FFF2-40B4-BE49-F238E27FC236}">
                <a16:creationId xmlns:a16="http://schemas.microsoft.com/office/drawing/2014/main" id="{2AD0B416-A8C9-4656-9A15-7C1BE33F999D}"/>
              </a:ext>
            </a:extLst>
          </p:cNvPr>
          <p:cNvSpPr>
            <a:spLocks noGrp="1"/>
          </p:cNvSpPr>
          <p:nvPr>
            <p:ph type="body" sz="quarter" idx="15"/>
          </p:nvPr>
        </p:nvSpPr>
        <p:spPr>
          <a:xfrm>
            <a:off x="1111624" y="1821290"/>
            <a:ext cx="3430366" cy="3511285"/>
          </a:xfrm>
          <a:prstGeom prst="ellipse">
            <a:avLst/>
          </a:prstGeom>
          <a:solidFill>
            <a:schemeClr val="tx2">
              <a:alpha val="60000"/>
            </a:schemeClr>
          </a:solidFill>
        </p:spPr>
        <p:txBody>
          <a:bodyPr anchor="ctr">
            <a:normAutofit/>
          </a:bodyPr>
          <a:lstStyle>
            <a:lvl1pPr marL="0" indent="0" algn="ctr">
              <a:buNone/>
              <a:defRPr sz="2000">
                <a:solidFill>
                  <a:schemeClr val="bg1"/>
                </a:solidFill>
              </a:defRPr>
            </a:lvl1pPr>
          </a:lstStyle>
          <a:p>
            <a:pPr lvl="0"/>
            <a:r>
              <a:rPr lang="en-US"/>
              <a:t>Click to edit Master text styles</a:t>
            </a:r>
          </a:p>
        </p:txBody>
      </p:sp>
      <p:sp>
        <p:nvSpPr>
          <p:cNvPr id="12" name="Text Placeholder 15">
            <a:extLst>
              <a:ext uri="{FF2B5EF4-FFF2-40B4-BE49-F238E27FC236}">
                <a16:creationId xmlns:a16="http://schemas.microsoft.com/office/drawing/2014/main" id="{A9F4CC3F-CCA2-4EBA-9254-34442B479B8E}"/>
              </a:ext>
            </a:extLst>
          </p:cNvPr>
          <p:cNvSpPr>
            <a:spLocks noGrp="1"/>
          </p:cNvSpPr>
          <p:nvPr>
            <p:ph type="body" sz="quarter" idx="17"/>
          </p:nvPr>
        </p:nvSpPr>
        <p:spPr>
          <a:xfrm>
            <a:off x="4380817" y="1821290"/>
            <a:ext cx="3430366" cy="3511285"/>
          </a:xfrm>
          <a:prstGeom prst="ellipse">
            <a:avLst/>
          </a:prstGeom>
          <a:solidFill>
            <a:schemeClr val="accent1">
              <a:alpha val="60000"/>
            </a:schemeClr>
          </a:solidFill>
        </p:spPr>
        <p:txBody>
          <a:bodyPr anchor="ctr">
            <a:normAutofit/>
          </a:bodyPr>
          <a:lstStyle>
            <a:lvl1pPr marL="0" indent="0" algn="ctr">
              <a:buNone/>
              <a:defRPr sz="2000">
                <a:solidFill>
                  <a:schemeClr val="bg1"/>
                </a:solidFill>
              </a:defRPr>
            </a:lvl1pPr>
          </a:lstStyle>
          <a:p>
            <a:pPr lvl="0"/>
            <a:r>
              <a:rPr lang="en-US"/>
              <a:t>Click to edit Master text styles</a:t>
            </a:r>
          </a:p>
        </p:txBody>
      </p:sp>
      <p:sp>
        <p:nvSpPr>
          <p:cNvPr id="13" name="Text Placeholder 15">
            <a:extLst>
              <a:ext uri="{FF2B5EF4-FFF2-40B4-BE49-F238E27FC236}">
                <a16:creationId xmlns:a16="http://schemas.microsoft.com/office/drawing/2014/main" id="{A6E4B095-7D07-40E9-81D9-B69217944387}"/>
              </a:ext>
            </a:extLst>
          </p:cNvPr>
          <p:cNvSpPr>
            <a:spLocks noGrp="1"/>
          </p:cNvSpPr>
          <p:nvPr>
            <p:ph type="body" sz="quarter" idx="18"/>
          </p:nvPr>
        </p:nvSpPr>
        <p:spPr>
          <a:xfrm>
            <a:off x="7650010" y="1821290"/>
            <a:ext cx="3430366" cy="3511285"/>
          </a:xfrm>
          <a:prstGeom prst="ellipse">
            <a:avLst/>
          </a:prstGeom>
          <a:solidFill>
            <a:schemeClr val="accent5">
              <a:lumMod val="75000"/>
              <a:alpha val="60000"/>
            </a:schemeClr>
          </a:solidFill>
        </p:spPr>
        <p:txBody>
          <a:bodyPr anchor="ctr">
            <a:normAutofit/>
          </a:bodyPr>
          <a:lstStyle>
            <a:lvl1pPr marL="0" indent="0" algn="ctr">
              <a:buNone/>
              <a:defRPr sz="2000">
                <a:solidFill>
                  <a:schemeClr val="bg1"/>
                </a:solid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163964D6-A29E-4F91-BBDB-CF1B6AB320C4}"/>
              </a:ext>
            </a:extLst>
          </p:cNvPr>
          <p:cNvSpPr>
            <a:spLocks noGrp="1"/>
          </p:cNvSpPr>
          <p:nvPr>
            <p:ph type="body" sz="quarter" idx="26" hasCustomPrompt="1"/>
          </p:nvPr>
        </p:nvSpPr>
        <p:spPr>
          <a:xfrm>
            <a:off x="636587" y="1008129"/>
            <a:ext cx="10927712"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5" name="Title 1">
            <a:extLst>
              <a:ext uri="{FF2B5EF4-FFF2-40B4-BE49-F238E27FC236}">
                <a16:creationId xmlns:a16="http://schemas.microsoft.com/office/drawing/2014/main" id="{90B69A3D-8CEA-4B2F-99B9-DA93429AFD7D}"/>
              </a:ext>
            </a:extLst>
          </p:cNvPr>
          <p:cNvSpPr>
            <a:spLocks noGrp="1"/>
          </p:cNvSpPr>
          <p:nvPr>
            <p:ph type="title" hasCustomPrompt="1"/>
          </p:nvPr>
        </p:nvSpPr>
        <p:spPr>
          <a:xfrm>
            <a:off x="627701" y="396869"/>
            <a:ext cx="10954700" cy="660966"/>
          </a:xfrm>
        </p:spPr>
        <p:txBody>
          <a:bodyPr/>
          <a:lstStyle>
            <a:lvl1pPr>
              <a:defRPr baseline="0"/>
            </a:lvl1pPr>
          </a:lstStyle>
          <a:p>
            <a:r>
              <a:rPr lang="en-US" dirty="0"/>
              <a:t>Relation: Three</a:t>
            </a:r>
          </a:p>
        </p:txBody>
      </p:sp>
    </p:spTree>
    <p:extLst>
      <p:ext uri="{BB962C8B-B14F-4D97-AF65-F5344CB8AC3E}">
        <p14:creationId xmlns:p14="http://schemas.microsoft.com/office/powerpoint/2010/main" val="1036950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nn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7F8FFE-E93A-4B87-B761-0C2E01E0651A}"/>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4" name="Text Placeholder 15">
            <a:extLst>
              <a:ext uri="{FF2B5EF4-FFF2-40B4-BE49-F238E27FC236}">
                <a16:creationId xmlns:a16="http://schemas.microsoft.com/office/drawing/2014/main" id="{BA295ACB-68E4-425E-B174-70C87326732D}"/>
              </a:ext>
            </a:extLst>
          </p:cNvPr>
          <p:cNvSpPr>
            <a:spLocks noGrp="1"/>
          </p:cNvSpPr>
          <p:nvPr>
            <p:ph type="body" sz="quarter" idx="15"/>
          </p:nvPr>
        </p:nvSpPr>
        <p:spPr>
          <a:xfrm>
            <a:off x="654596" y="1983393"/>
            <a:ext cx="2925355" cy="2920301"/>
          </a:xfrm>
          <a:prstGeom prst="ellipse">
            <a:avLst/>
          </a:prstGeom>
          <a:solidFill>
            <a:schemeClr val="bg2">
              <a:alpha val="60000"/>
            </a:schemeClr>
          </a:solidFill>
        </p:spPr>
        <p:txBody>
          <a:bodyPr anchor="ctr">
            <a:normAutofit/>
          </a:bodyPr>
          <a:lstStyle>
            <a:lvl1pPr marL="0" indent="0" algn="ctr">
              <a:buNone/>
              <a:defRPr sz="2000">
                <a:solidFill>
                  <a:schemeClr val="bg1"/>
                </a:solidFill>
              </a:defRPr>
            </a:lvl1pPr>
          </a:lstStyle>
          <a:p>
            <a:pPr lvl="0"/>
            <a:r>
              <a:rPr lang="en-US"/>
              <a:t>Click to edit Master text styles</a:t>
            </a:r>
          </a:p>
        </p:txBody>
      </p:sp>
      <p:sp>
        <p:nvSpPr>
          <p:cNvPr id="7" name="Text Placeholder 15">
            <a:extLst>
              <a:ext uri="{FF2B5EF4-FFF2-40B4-BE49-F238E27FC236}">
                <a16:creationId xmlns:a16="http://schemas.microsoft.com/office/drawing/2014/main" id="{A160D985-14B7-4294-BC2B-3905FF5305F0}"/>
              </a:ext>
            </a:extLst>
          </p:cNvPr>
          <p:cNvSpPr>
            <a:spLocks noGrp="1"/>
          </p:cNvSpPr>
          <p:nvPr>
            <p:ph type="body" sz="quarter" idx="16"/>
          </p:nvPr>
        </p:nvSpPr>
        <p:spPr>
          <a:xfrm>
            <a:off x="3304207" y="1983393"/>
            <a:ext cx="2925355" cy="2920301"/>
          </a:xfrm>
          <a:prstGeom prst="ellipse">
            <a:avLst/>
          </a:prstGeom>
          <a:solidFill>
            <a:schemeClr val="accent4">
              <a:alpha val="60000"/>
            </a:schemeClr>
          </a:solidFill>
        </p:spPr>
        <p:txBody>
          <a:bodyPr anchor="ctr">
            <a:normAutofit/>
          </a:bodyPr>
          <a:lstStyle>
            <a:lvl1pPr marL="0" indent="0" algn="ctr">
              <a:buNone/>
              <a:defRPr sz="2000">
                <a:solidFill>
                  <a:schemeClr val="bg1"/>
                </a:solidFill>
              </a:defRPr>
            </a:lvl1pPr>
          </a:lstStyle>
          <a:p>
            <a:pPr lvl="0"/>
            <a:r>
              <a:rPr lang="en-US"/>
              <a:t>Click to edit Master text styles</a:t>
            </a:r>
          </a:p>
        </p:txBody>
      </p:sp>
      <p:sp>
        <p:nvSpPr>
          <p:cNvPr id="8" name="Text Placeholder 15">
            <a:extLst>
              <a:ext uri="{FF2B5EF4-FFF2-40B4-BE49-F238E27FC236}">
                <a16:creationId xmlns:a16="http://schemas.microsoft.com/office/drawing/2014/main" id="{175E163F-3898-4B42-8311-883599C4D262}"/>
              </a:ext>
            </a:extLst>
          </p:cNvPr>
          <p:cNvSpPr>
            <a:spLocks noGrp="1"/>
          </p:cNvSpPr>
          <p:nvPr>
            <p:ph type="body" sz="quarter" idx="17"/>
          </p:nvPr>
        </p:nvSpPr>
        <p:spPr>
          <a:xfrm>
            <a:off x="5953817" y="1983393"/>
            <a:ext cx="2925355" cy="2920301"/>
          </a:xfrm>
          <a:prstGeom prst="ellipse">
            <a:avLst/>
          </a:prstGeom>
          <a:solidFill>
            <a:schemeClr val="accent5">
              <a:lumMod val="75000"/>
              <a:alpha val="60000"/>
            </a:schemeClr>
          </a:solidFill>
        </p:spPr>
        <p:txBody>
          <a:bodyPr anchor="ctr">
            <a:normAutofit/>
          </a:bodyPr>
          <a:lstStyle>
            <a:lvl1pPr marL="0" indent="0" algn="ctr">
              <a:buNone/>
              <a:defRPr sz="2000">
                <a:solidFill>
                  <a:schemeClr val="bg1"/>
                </a:solidFill>
              </a:defRPr>
            </a:lvl1pPr>
          </a:lstStyle>
          <a:p>
            <a:pPr lvl="0"/>
            <a:r>
              <a:rPr lang="en-US"/>
              <a:t>Click to edit Master text styles</a:t>
            </a:r>
          </a:p>
        </p:txBody>
      </p:sp>
      <p:sp>
        <p:nvSpPr>
          <p:cNvPr id="9" name="Text Placeholder 15">
            <a:extLst>
              <a:ext uri="{FF2B5EF4-FFF2-40B4-BE49-F238E27FC236}">
                <a16:creationId xmlns:a16="http://schemas.microsoft.com/office/drawing/2014/main" id="{7E78DFF6-04B9-45D3-AFB5-966BE2D4E362}"/>
              </a:ext>
            </a:extLst>
          </p:cNvPr>
          <p:cNvSpPr>
            <a:spLocks noGrp="1"/>
          </p:cNvSpPr>
          <p:nvPr>
            <p:ph type="body" sz="quarter" idx="18"/>
          </p:nvPr>
        </p:nvSpPr>
        <p:spPr>
          <a:xfrm>
            <a:off x="8603429" y="1983393"/>
            <a:ext cx="2925355" cy="2920301"/>
          </a:xfrm>
          <a:prstGeom prst="ellipse">
            <a:avLst/>
          </a:prstGeom>
          <a:solidFill>
            <a:schemeClr val="accent2">
              <a:alpha val="60000"/>
            </a:schemeClr>
          </a:solidFill>
        </p:spPr>
        <p:txBody>
          <a:bodyPr anchor="ctr">
            <a:normAutofit/>
          </a:bodyPr>
          <a:lstStyle>
            <a:lvl1pPr marL="0" indent="0" algn="ctr">
              <a:buNone/>
              <a:defRPr sz="2000">
                <a:solidFill>
                  <a:schemeClr val="bg1"/>
                </a:solidFill>
              </a:defRPr>
            </a:lvl1pPr>
          </a:lstStyle>
          <a:p>
            <a:pPr lvl="0"/>
            <a:r>
              <a:rPr lang="en-US"/>
              <a:t>Click to edit Master text styles</a:t>
            </a:r>
          </a:p>
        </p:txBody>
      </p:sp>
      <p:sp>
        <p:nvSpPr>
          <p:cNvPr id="10" name="Title 1">
            <a:extLst>
              <a:ext uri="{FF2B5EF4-FFF2-40B4-BE49-F238E27FC236}">
                <a16:creationId xmlns:a16="http://schemas.microsoft.com/office/drawing/2014/main" id="{1981A2AF-2997-4A2C-8651-A2DD592D779D}"/>
              </a:ext>
            </a:extLst>
          </p:cNvPr>
          <p:cNvSpPr>
            <a:spLocks noGrp="1"/>
          </p:cNvSpPr>
          <p:nvPr>
            <p:ph type="title" hasCustomPrompt="1"/>
          </p:nvPr>
        </p:nvSpPr>
        <p:spPr>
          <a:xfrm>
            <a:off x="627701" y="396869"/>
            <a:ext cx="10954700" cy="660966"/>
          </a:xfrm>
        </p:spPr>
        <p:txBody>
          <a:bodyPr/>
          <a:lstStyle>
            <a:lvl1pPr>
              <a:defRPr baseline="0"/>
            </a:lvl1pPr>
          </a:lstStyle>
          <a:p>
            <a:r>
              <a:rPr lang="en-US" dirty="0"/>
              <a:t>Relation: Four</a:t>
            </a:r>
          </a:p>
        </p:txBody>
      </p:sp>
      <p:sp>
        <p:nvSpPr>
          <p:cNvPr id="11" name="Text Placeholder 7">
            <a:extLst>
              <a:ext uri="{FF2B5EF4-FFF2-40B4-BE49-F238E27FC236}">
                <a16:creationId xmlns:a16="http://schemas.microsoft.com/office/drawing/2014/main" id="{75831A79-68EB-4AB4-9283-0ACF9DD08ED2}"/>
              </a:ext>
            </a:extLst>
          </p:cNvPr>
          <p:cNvSpPr>
            <a:spLocks noGrp="1"/>
          </p:cNvSpPr>
          <p:nvPr>
            <p:ph type="body" sz="quarter" idx="26" hasCustomPrompt="1"/>
          </p:nvPr>
        </p:nvSpPr>
        <p:spPr>
          <a:xfrm>
            <a:off x="636587" y="1008129"/>
            <a:ext cx="10927712"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Tree>
    <p:extLst>
      <p:ext uri="{BB962C8B-B14F-4D97-AF65-F5344CB8AC3E}">
        <p14:creationId xmlns:p14="http://schemas.microsoft.com/office/powerpoint/2010/main" val="3402633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Time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666767-DF31-48ED-8B20-B0552441B806}"/>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4" name="U-Turn Arrow 13">
            <a:extLst>
              <a:ext uri="{FF2B5EF4-FFF2-40B4-BE49-F238E27FC236}">
                <a16:creationId xmlns:a16="http://schemas.microsoft.com/office/drawing/2014/main" id="{B2EBA2B4-E10C-457F-B967-876A2EAF98E9}"/>
              </a:ext>
            </a:extLst>
          </p:cNvPr>
          <p:cNvSpPr/>
          <p:nvPr userDrawn="1"/>
        </p:nvSpPr>
        <p:spPr>
          <a:xfrm rot="16200000">
            <a:off x="155047" y="2759547"/>
            <a:ext cx="2991111" cy="957520"/>
          </a:xfrm>
          <a:prstGeom prst="utur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 name="Rounded Rectangle 7">
            <a:extLst>
              <a:ext uri="{FF2B5EF4-FFF2-40B4-BE49-F238E27FC236}">
                <a16:creationId xmlns:a16="http://schemas.microsoft.com/office/drawing/2014/main" id="{F97397AA-28F9-4A72-B53F-C0044F63F702}"/>
              </a:ext>
            </a:extLst>
          </p:cNvPr>
          <p:cNvSpPr>
            <a:spLocks noChangeArrowheads="1"/>
          </p:cNvSpPr>
          <p:nvPr userDrawn="1"/>
        </p:nvSpPr>
        <p:spPr bwMode="auto">
          <a:xfrm>
            <a:off x="1958458" y="3887671"/>
            <a:ext cx="8682652" cy="948809"/>
          </a:xfrm>
          <a:prstGeom prst="roundRect">
            <a:avLst>
              <a:gd name="adj" fmla="val 0"/>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endParaRPr>
          </a:p>
        </p:txBody>
      </p:sp>
      <p:sp>
        <p:nvSpPr>
          <p:cNvPr id="6" name="Rounded Rectangle 3">
            <a:extLst>
              <a:ext uri="{FF2B5EF4-FFF2-40B4-BE49-F238E27FC236}">
                <a16:creationId xmlns:a16="http://schemas.microsoft.com/office/drawing/2014/main" id="{AC4E7FDF-F4CD-4282-901A-FEEA484FAC69}"/>
              </a:ext>
            </a:extLst>
          </p:cNvPr>
          <p:cNvSpPr>
            <a:spLocks noChangeArrowheads="1"/>
          </p:cNvSpPr>
          <p:nvPr userDrawn="1"/>
        </p:nvSpPr>
        <p:spPr bwMode="auto">
          <a:xfrm>
            <a:off x="1959952" y="2735011"/>
            <a:ext cx="8702517" cy="955419"/>
          </a:xfrm>
          <a:prstGeom prst="roundRect">
            <a:avLst>
              <a:gd name="adj" fmla="val 0"/>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effectLst/>
            </a:endParaRPr>
          </a:p>
        </p:txBody>
      </p:sp>
      <p:sp>
        <p:nvSpPr>
          <p:cNvPr id="7" name="Rectangle 6">
            <a:extLst>
              <a:ext uri="{FF2B5EF4-FFF2-40B4-BE49-F238E27FC236}">
                <a16:creationId xmlns:a16="http://schemas.microsoft.com/office/drawing/2014/main" id="{CFDFEEAB-CB3D-4180-80BD-78E7A81B370D}"/>
              </a:ext>
            </a:extLst>
          </p:cNvPr>
          <p:cNvSpPr/>
          <p:nvPr userDrawn="1"/>
        </p:nvSpPr>
        <p:spPr>
          <a:xfrm>
            <a:off x="1959951" y="1600865"/>
            <a:ext cx="8701025" cy="951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1E3B89CF-13F6-4F10-96EF-0579E73C99EF}"/>
              </a:ext>
            </a:extLst>
          </p:cNvPr>
          <p:cNvSpPr>
            <a:spLocks noGrp="1"/>
          </p:cNvSpPr>
          <p:nvPr>
            <p:ph type="title" hasCustomPrompt="1"/>
          </p:nvPr>
        </p:nvSpPr>
        <p:spPr>
          <a:xfrm>
            <a:off x="627701" y="396869"/>
            <a:ext cx="10954700" cy="660966"/>
          </a:xfrm>
        </p:spPr>
        <p:txBody>
          <a:bodyPr/>
          <a:lstStyle>
            <a:lvl1pPr>
              <a:defRPr/>
            </a:lvl1pPr>
          </a:lstStyle>
          <a:p>
            <a:r>
              <a:rPr lang="en-US" dirty="0"/>
              <a:t>Process Timeline</a:t>
            </a:r>
          </a:p>
        </p:txBody>
      </p:sp>
      <p:graphicFrame>
        <p:nvGraphicFramePr>
          <p:cNvPr id="9" name="Diagram 8">
            <a:extLst>
              <a:ext uri="{FF2B5EF4-FFF2-40B4-BE49-F238E27FC236}">
                <a16:creationId xmlns:a16="http://schemas.microsoft.com/office/drawing/2014/main" id="{EDDB4332-849D-4C57-85D4-60E487079E9F}"/>
              </a:ext>
            </a:extLst>
          </p:cNvPr>
          <p:cNvGraphicFramePr/>
          <p:nvPr userDrawn="1">
            <p:extLst>
              <p:ext uri="{D42A27DB-BD31-4B8C-83A1-F6EECF244321}">
                <p14:modId xmlns:p14="http://schemas.microsoft.com/office/powerpoint/2010/main" val="1145275890"/>
              </p:ext>
            </p:extLst>
          </p:nvPr>
        </p:nvGraphicFramePr>
        <p:xfrm>
          <a:off x="924876" y="4850718"/>
          <a:ext cx="10342248" cy="1353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20">
            <a:extLst>
              <a:ext uri="{FF2B5EF4-FFF2-40B4-BE49-F238E27FC236}">
                <a16:creationId xmlns:a16="http://schemas.microsoft.com/office/drawing/2014/main" id="{FE91603C-2F41-4A34-B7DF-7B7827B388F9}"/>
              </a:ext>
            </a:extLst>
          </p:cNvPr>
          <p:cNvSpPr>
            <a:spLocks noGrp="1"/>
          </p:cNvSpPr>
          <p:nvPr>
            <p:ph type="body" sz="quarter" idx="12" hasCustomPrompt="1"/>
          </p:nvPr>
        </p:nvSpPr>
        <p:spPr>
          <a:xfrm>
            <a:off x="1979816" y="1607043"/>
            <a:ext cx="8661293" cy="945118"/>
          </a:xfrm>
          <a:noFill/>
        </p:spPr>
        <p:txBody>
          <a:bodyPr lIns="91440" tIns="0" rIns="91440" bIns="0" anchor="ctr"/>
          <a:lstStyle>
            <a:lvl1pPr marL="0" indent="0">
              <a:spcAft>
                <a:spcPts val="0"/>
              </a:spcAft>
              <a:buNone/>
              <a:defRPr sz="2000"/>
            </a:lvl1pPr>
            <a:lvl2pPr marL="502920" indent="0">
              <a:buNone/>
              <a:defRPr/>
            </a:lvl2pPr>
          </a:lstStyle>
          <a:p>
            <a:pPr lvl="0"/>
            <a:r>
              <a:rPr lang="en-US" dirty="0"/>
              <a:t>Click to add text</a:t>
            </a:r>
          </a:p>
        </p:txBody>
      </p:sp>
      <p:sp>
        <p:nvSpPr>
          <p:cNvPr id="12" name="Text Placeholder 20">
            <a:extLst>
              <a:ext uri="{FF2B5EF4-FFF2-40B4-BE49-F238E27FC236}">
                <a16:creationId xmlns:a16="http://schemas.microsoft.com/office/drawing/2014/main" id="{E21EAB47-6584-4BBF-9AD7-E50915E85BBC}"/>
              </a:ext>
            </a:extLst>
          </p:cNvPr>
          <p:cNvSpPr>
            <a:spLocks noGrp="1"/>
          </p:cNvSpPr>
          <p:nvPr>
            <p:ph type="body" sz="quarter" idx="13" hasCustomPrompt="1"/>
          </p:nvPr>
        </p:nvSpPr>
        <p:spPr>
          <a:xfrm>
            <a:off x="1958457" y="2737349"/>
            <a:ext cx="8702519" cy="953080"/>
          </a:xfrm>
          <a:noFill/>
        </p:spPr>
        <p:txBody>
          <a:bodyPr lIns="91440" tIns="0" rIns="91440" bIns="0" anchor="ctr"/>
          <a:lstStyle>
            <a:lvl1pPr marL="0" indent="0">
              <a:spcAft>
                <a:spcPts val="0"/>
              </a:spcAft>
              <a:buNone/>
              <a:defRPr sz="2000"/>
            </a:lvl1pPr>
            <a:lvl2pPr marL="502920" indent="0">
              <a:buNone/>
              <a:defRPr/>
            </a:lvl2pPr>
          </a:lstStyle>
          <a:p>
            <a:pPr lvl="0"/>
            <a:r>
              <a:rPr lang="en-US" dirty="0"/>
              <a:t>Click to add text</a:t>
            </a:r>
          </a:p>
        </p:txBody>
      </p:sp>
      <p:sp>
        <p:nvSpPr>
          <p:cNvPr id="13" name="Text Placeholder 20">
            <a:extLst>
              <a:ext uri="{FF2B5EF4-FFF2-40B4-BE49-F238E27FC236}">
                <a16:creationId xmlns:a16="http://schemas.microsoft.com/office/drawing/2014/main" id="{4ED58E55-3459-4BD1-9896-9C684773A88A}"/>
              </a:ext>
            </a:extLst>
          </p:cNvPr>
          <p:cNvSpPr>
            <a:spLocks noGrp="1"/>
          </p:cNvSpPr>
          <p:nvPr>
            <p:ph type="body" sz="quarter" idx="14" hasCustomPrompt="1"/>
          </p:nvPr>
        </p:nvSpPr>
        <p:spPr>
          <a:xfrm>
            <a:off x="1958456" y="3887671"/>
            <a:ext cx="8661295" cy="945118"/>
          </a:xfrm>
          <a:noFill/>
        </p:spPr>
        <p:txBody>
          <a:bodyPr lIns="91440" tIns="0" rIns="91440" bIns="0" anchor="ctr"/>
          <a:lstStyle>
            <a:lvl1pPr marL="0" indent="0">
              <a:spcAft>
                <a:spcPts val="0"/>
              </a:spcAft>
              <a:buNone/>
              <a:defRPr sz="2000"/>
            </a:lvl1pPr>
            <a:lvl2pPr marL="502920" indent="0">
              <a:buNone/>
              <a:defRPr/>
            </a:lvl2pPr>
          </a:lstStyle>
          <a:p>
            <a:pPr lvl="0"/>
            <a:r>
              <a:rPr lang="en-US" dirty="0"/>
              <a:t>Click to add text</a:t>
            </a:r>
          </a:p>
        </p:txBody>
      </p:sp>
      <p:sp>
        <p:nvSpPr>
          <p:cNvPr id="14" name="Down Arrow 20">
            <a:extLst>
              <a:ext uri="{FF2B5EF4-FFF2-40B4-BE49-F238E27FC236}">
                <a16:creationId xmlns:a16="http://schemas.microsoft.com/office/drawing/2014/main" id="{5F5CCD49-3D03-4C23-865C-E539B5E3CAC4}"/>
              </a:ext>
            </a:extLst>
          </p:cNvPr>
          <p:cNvSpPr/>
          <p:nvPr userDrawn="1"/>
        </p:nvSpPr>
        <p:spPr>
          <a:xfrm>
            <a:off x="9539560" y="2379478"/>
            <a:ext cx="327547" cy="58302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Down Arrow 21">
            <a:extLst>
              <a:ext uri="{FF2B5EF4-FFF2-40B4-BE49-F238E27FC236}">
                <a16:creationId xmlns:a16="http://schemas.microsoft.com/office/drawing/2014/main" id="{4A7A8EF8-A262-4D38-87D7-385279016B36}"/>
              </a:ext>
            </a:extLst>
          </p:cNvPr>
          <p:cNvSpPr/>
          <p:nvPr userDrawn="1"/>
        </p:nvSpPr>
        <p:spPr>
          <a:xfrm>
            <a:off x="9539560" y="3529882"/>
            <a:ext cx="327547" cy="58302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ounded Rectangle 2">
            <a:extLst>
              <a:ext uri="{FF2B5EF4-FFF2-40B4-BE49-F238E27FC236}">
                <a16:creationId xmlns:a16="http://schemas.microsoft.com/office/drawing/2014/main" id="{69BC37E4-0524-4F95-BDEB-61B62E33E86F}"/>
              </a:ext>
            </a:extLst>
          </p:cNvPr>
          <p:cNvSpPr>
            <a:spLocks noChangeArrowheads="1"/>
          </p:cNvSpPr>
          <p:nvPr userDrawn="1"/>
        </p:nvSpPr>
        <p:spPr bwMode="auto">
          <a:xfrm>
            <a:off x="1959951" y="1600865"/>
            <a:ext cx="8682223" cy="955419"/>
          </a:xfrm>
          <a:prstGeom prst="roundRect">
            <a:avLst>
              <a:gd name="adj" fmla="val 0"/>
            </a:avLst>
          </a:prstGeom>
          <a:noFill/>
          <a:ln>
            <a:noFill/>
          </a:ln>
        </p:spPr>
        <p:txBody>
          <a:bodyPr vert="horz" wrap="square" lIns="91440" tIns="45720" rIns="91440" bIns="45720" numCol="1" anchor="ctr" anchorCtr="0" compatLnSpc="1">
            <a:prstTxWarp prst="textNoShape">
              <a:avLst/>
            </a:prstTxWarp>
          </a:bodyPr>
          <a:lstStyle/>
          <a:p>
            <a:pPr marR="0" lvl="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effectLst/>
            </a:endParaRPr>
          </a:p>
        </p:txBody>
      </p:sp>
      <p:sp>
        <p:nvSpPr>
          <p:cNvPr id="17" name="Text Placeholder 25">
            <a:extLst>
              <a:ext uri="{FF2B5EF4-FFF2-40B4-BE49-F238E27FC236}">
                <a16:creationId xmlns:a16="http://schemas.microsoft.com/office/drawing/2014/main" id="{6E01FD08-3495-4935-A822-11B2374EEA10}"/>
              </a:ext>
            </a:extLst>
          </p:cNvPr>
          <p:cNvSpPr>
            <a:spLocks noGrp="1"/>
          </p:cNvSpPr>
          <p:nvPr>
            <p:ph type="body" sz="quarter" idx="15" hasCustomPrompt="1"/>
          </p:nvPr>
        </p:nvSpPr>
        <p:spPr>
          <a:xfrm>
            <a:off x="1596579" y="5204371"/>
            <a:ext cx="1648012" cy="646112"/>
          </a:xfrm>
        </p:spPr>
        <p:txBody>
          <a:bodyPr anchor="ctr">
            <a:normAutofit/>
          </a:bodyPr>
          <a:lstStyle>
            <a:lvl1pPr marL="0" indent="0" algn="ctr">
              <a:buNone/>
              <a:defRPr sz="2400" b="0">
                <a:solidFill>
                  <a:schemeClr val="bg1"/>
                </a:solidFill>
              </a:defRPr>
            </a:lvl1pPr>
          </a:lstStyle>
          <a:p>
            <a:pPr lvl="0"/>
            <a:r>
              <a:rPr lang="en-US" dirty="0"/>
              <a:t>Text</a:t>
            </a:r>
          </a:p>
        </p:txBody>
      </p:sp>
      <p:sp>
        <p:nvSpPr>
          <p:cNvPr id="18" name="Text Placeholder 25">
            <a:extLst>
              <a:ext uri="{FF2B5EF4-FFF2-40B4-BE49-F238E27FC236}">
                <a16:creationId xmlns:a16="http://schemas.microsoft.com/office/drawing/2014/main" id="{E69ACD40-1220-476A-B044-70FEB9CD7FFF}"/>
              </a:ext>
            </a:extLst>
          </p:cNvPr>
          <p:cNvSpPr>
            <a:spLocks noGrp="1"/>
          </p:cNvSpPr>
          <p:nvPr>
            <p:ph type="body" sz="quarter" idx="16" hasCustomPrompt="1"/>
          </p:nvPr>
        </p:nvSpPr>
        <p:spPr>
          <a:xfrm>
            <a:off x="4118649" y="5204371"/>
            <a:ext cx="1648012" cy="646112"/>
          </a:xfrm>
        </p:spPr>
        <p:txBody>
          <a:bodyPr anchor="ctr">
            <a:normAutofit/>
          </a:bodyPr>
          <a:lstStyle>
            <a:lvl1pPr marL="0" indent="0" algn="ctr">
              <a:buNone/>
              <a:defRPr sz="2400" b="0">
                <a:solidFill>
                  <a:schemeClr val="bg1"/>
                </a:solidFill>
              </a:defRPr>
            </a:lvl1pPr>
          </a:lstStyle>
          <a:p>
            <a:pPr lvl="0"/>
            <a:r>
              <a:rPr lang="en-US" dirty="0"/>
              <a:t>Text</a:t>
            </a:r>
          </a:p>
        </p:txBody>
      </p:sp>
      <p:sp>
        <p:nvSpPr>
          <p:cNvPr id="19" name="Text Placeholder 25">
            <a:extLst>
              <a:ext uri="{FF2B5EF4-FFF2-40B4-BE49-F238E27FC236}">
                <a16:creationId xmlns:a16="http://schemas.microsoft.com/office/drawing/2014/main" id="{F9C0ACE9-5EA3-4F7A-A5A4-32DAB1A01C9A}"/>
              </a:ext>
            </a:extLst>
          </p:cNvPr>
          <p:cNvSpPr>
            <a:spLocks noGrp="1"/>
          </p:cNvSpPr>
          <p:nvPr>
            <p:ph type="body" sz="quarter" idx="17" hasCustomPrompt="1"/>
          </p:nvPr>
        </p:nvSpPr>
        <p:spPr>
          <a:xfrm>
            <a:off x="6616811" y="5204371"/>
            <a:ext cx="1648012" cy="646112"/>
          </a:xfrm>
        </p:spPr>
        <p:txBody>
          <a:bodyPr anchor="ctr">
            <a:normAutofit/>
          </a:bodyPr>
          <a:lstStyle>
            <a:lvl1pPr marL="0" indent="0" algn="ctr">
              <a:buNone/>
              <a:defRPr sz="2400" b="0">
                <a:solidFill>
                  <a:schemeClr val="bg1"/>
                </a:solidFill>
              </a:defRPr>
            </a:lvl1pPr>
          </a:lstStyle>
          <a:p>
            <a:pPr lvl="0"/>
            <a:r>
              <a:rPr lang="en-US" dirty="0"/>
              <a:t>Text</a:t>
            </a:r>
          </a:p>
        </p:txBody>
      </p:sp>
      <p:sp>
        <p:nvSpPr>
          <p:cNvPr id="20" name="Text Placeholder 25">
            <a:extLst>
              <a:ext uri="{FF2B5EF4-FFF2-40B4-BE49-F238E27FC236}">
                <a16:creationId xmlns:a16="http://schemas.microsoft.com/office/drawing/2014/main" id="{A788BC08-B516-4146-9D4A-42DB1E3E01EA}"/>
              </a:ext>
            </a:extLst>
          </p:cNvPr>
          <p:cNvSpPr>
            <a:spLocks noGrp="1"/>
          </p:cNvSpPr>
          <p:nvPr>
            <p:ph type="body" sz="quarter" idx="18" hasCustomPrompt="1"/>
          </p:nvPr>
        </p:nvSpPr>
        <p:spPr>
          <a:xfrm>
            <a:off x="9150834" y="5204371"/>
            <a:ext cx="1648012" cy="646112"/>
          </a:xfrm>
        </p:spPr>
        <p:txBody>
          <a:bodyPr anchor="ctr">
            <a:normAutofit/>
          </a:bodyPr>
          <a:lstStyle>
            <a:lvl1pPr marL="0" indent="0" algn="ctr">
              <a:buNone/>
              <a:defRPr sz="2400" b="0">
                <a:solidFill>
                  <a:schemeClr val="bg1"/>
                </a:solidFill>
              </a:defRPr>
            </a:lvl1pPr>
          </a:lstStyle>
          <a:p>
            <a:pPr lvl="0"/>
            <a:r>
              <a:rPr lang="en-US" dirty="0"/>
              <a:t>Text</a:t>
            </a:r>
          </a:p>
        </p:txBody>
      </p:sp>
      <p:sp>
        <p:nvSpPr>
          <p:cNvPr id="21" name="Text Placeholder 7">
            <a:extLst>
              <a:ext uri="{FF2B5EF4-FFF2-40B4-BE49-F238E27FC236}">
                <a16:creationId xmlns:a16="http://schemas.microsoft.com/office/drawing/2014/main" id="{63BAEB11-7224-4B33-B0E6-08C465BF07E3}"/>
              </a:ext>
            </a:extLst>
          </p:cNvPr>
          <p:cNvSpPr>
            <a:spLocks noGrp="1"/>
          </p:cNvSpPr>
          <p:nvPr>
            <p:ph type="body" sz="quarter" idx="26" hasCustomPrompt="1"/>
          </p:nvPr>
        </p:nvSpPr>
        <p:spPr>
          <a:xfrm>
            <a:off x="636587" y="1008129"/>
            <a:ext cx="10927712"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Tree>
    <p:extLst>
      <p:ext uri="{BB962C8B-B14F-4D97-AF65-F5344CB8AC3E}">
        <p14:creationId xmlns:p14="http://schemas.microsoft.com/office/powerpoint/2010/main" val="1357143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rom/T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4AB04F-9F01-4C17-A67D-424390D4241E}"/>
              </a:ext>
            </a:extLst>
          </p:cNvPr>
          <p:cNvSpPr>
            <a:spLocks noGrp="1"/>
          </p:cNvSpPr>
          <p:nvPr>
            <p:ph type="sldNum" sz="quarter" idx="10"/>
          </p:nvPr>
        </p:nvSpPr>
        <p:spPr/>
        <p:txBody>
          <a:bodyPr/>
          <a:lstStyle/>
          <a:p>
            <a:fld id="{AE46914A-69DF-4616-B894-AD41808293FA}" type="slidenum">
              <a:rPr lang="en-US" smtClean="0"/>
              <a:pPr/>
              <a:t>‹#›</a:t>
            </a:fld>
            <a:endParaRPr lang="en-US" dirty="0"/>
          </a:p>
        </p:txBody>
      </p:sp>
      <p:sp>
        <p:nvSpPr>
          <p:cNvPr id="4" name="Title 7">
            <a:extLst>
              <a:ext uri="{FF2B5EF4-FFF2-40B4-BE49-F238E27FC236}">
                <a16:creationId xmlns:a16="http://schemas.microsoft.com/office/drawing/2014/main" id="{0EB6AD6B-F27B-4CB3-8FCC-C2B9BFD33916}"/>
              </a:ext>
            </a:extLst>
          </p:cNvPr>
          <p:cNvSpPr>
            <a:spLocks noGrp="1"/>
          </p:cNvSpPr>
          <p:nvPr>
            <p:ph type="title" hasCustomPrompt="1"/>
          </p:nvPr>
        </p:nvSpPr>
        <p:spPr>
          <a:xfrm>
            <a:off x="627701" y="396869"/>
            <a:ext cx="10954700" cy="660966"/>
          </a:xfrm>
        </p:spPr>
        <p:txBody>
          <a:bodyPr/>
          <a:lstStyle/>
          <a:p>
            <a:r>
              <a:rPr lang="en-US" dirty="0"/>
              <a:t>From/To</a:t>
            </a:r>
          </a:p>
        </p:txBody>
      </p:sp>
      <p:sp>
        <p:nvSpPr>
          <p:cNvPr id="6" name="Text Placeholder 3">
            <a:extLst>
              <a:ext uri="{FF2B5EF4-FFF2-40B4-BE49-F238E27FC236}">
                <a16:creationId xmlns:a16="http://schemas.microsoft.com/office/drawing/2014/main" id="{FD274887-5E20-4F34-B05C-DA590A33D9AA}"/>
              </a:ext>
            </a:extLst>
          </p:cNvPr>
          <p:cNvSpPr>
            <a:spLocks noGrp="1"/>
          </p:cNvSpPr>
          <p:nvPr>
            <p:ph type="body" sz="quarter" idx="12"/>
          </p:nvPr>
        </p:nvSpPr>
        <p:spPr>
          <a:xfrm>
            <a:off x="627701" y="1755421"/>
            <a:ext cx="4213241" cy="743417"/>
          </a:xfrm>
          <a:prstGeom prst="homePlate">
            <a:avLst/>
          </a:prstGeom>
          <a:solidFill>
            <a:schemeClr val="bg1">
              <a:lumMod val="95000"/>
            </a:schemeClr>
          </a:solidFill>
          <a:ln w="19050">
            <a:noFill/>
          </a:ln>
        </p:spPr>
        <p:txBody>
          <a:bodyPr lIns="91440" rIns="91440" anchor="ctr">
            <a:noAutofit/>
          </a:bodyPr>
          <a:lstStyle>
            <a:lvl1pPr marL="0" indent="0">
              <a:buNone/>
              <a:defRPr sz="2000">
                <a:solidFill>
                  <a:schemeClr val="bg1">
                    <a:lumMod val="50000"/>
                  </a:schemeClr>
                </a:solidFill>
              </a:defRPr>
            </a:lvl1pPr>
            <a:lvl2pPr marL="502920" indent="0">
              <a:buNone/>
              <a:defRPr/>
            </a:lvl2pPr>
          </a:lstStyle>
          <a:p>
            <a:pPr lvl="0"/>
            <a:r>
              <a:rPr lang="en-US"/>
              <a:t>Click to edit Master text styles</a:t>
            </a:r>
          </a:p>
        </p:txBody>
      </p:sp>
      <p:sp>
        <p:nvSpPr>
          <p:cNvPr id="7" name="Text Placeholder 3">
            <a:extLst>
              <a:ext uri="{FF2B5EF4-FFF2-40B4-BE49-F238E27FC236}">
                <a16:creationId xmlns:a16="http://schemas.microsoft.com/office/drawing/2014/main" id="{6DAC7C91-33D9-47BE-8318-EEE406E72848}"/>
              </a:ext>
            </a:extLst>
          </p:cNvPr>
          <p:cNvSpPr>
            <a:spLocks noGrp="1"/>
          </p:cNvSpPr>
          <p:nvPr>
            <p:ph type="body" sz="quarter" idx="14"/>
          </p:nvPr>
        </p:nvSpPr>
        <p:spPr>
          <a:xfrm>
            <a:off x="4995333" y="1755421"/>
            <a:ext cx="6587068" cy="743417"/>
          </a:xfrm>
          <a:noFill/>
        </p:spPr>
        <p:txBody>
          <a:bodyPr lIns="91440" rIns="91440" anchor="ctr">
            <a:normAutofit/>
          </a:bodyPr>
          <a:lstStyle>
            <a:lvl1pPr marL="0" indent="0">
              <a:buNone/>
              <a:defRPr sz="2000">
                <a:solidFill>
                  <a:schemeClr val="bg2"/>
                </a:solidFill>
              </a:defRPr>
            </a:lvl1pPr>
            <a:lvl2pPr marL="502920" indent="0">
              <a:buNone/>
              <a:defRPr/>
            </a:lvl2pPr>
          </a:lstStyle>
          <a:p>
            <a:pPr lvl="0"/>
            <a:r>
              <a:rPr lang="en-US"/>
              <a:t>Click to edit Master text styles</a:t>
            </a:r>
          </a:p>
        </p:txBody>
      </p:sp>
      <p:sp>
        <p:nvSpPr>
          <p:cNvPr id="8" name="Text Placeholder 3">
            <a:extLst>
              <a:ext uri="{FF2B5EF4-FFF2-40B4-BE49-F238E27FC236}">
                <a16:creationId xmlns:a16="http://schemas.microsoft.com/office/drawing/2014/main" id="{542DE21F-678C-4681-A3B4-B634FC5104C8}"/>
              </a:ext>
            </a:extLst>
          </p:cNvPr>
          <p:cNvSpPr>
            <a:spLocks noGrp="1"/>
          </p:cNvSpPr>
          <p:nvPr>
            <p:ph type="body" sz="quarter" idx="15"/>
          </p:nvPr>
        </p:nvSpPr>
        <p:spPr>
          <a:xfrm>
            <a:off x="627701" y="2624998"/>
            <a:ext cx="4213241" cy="743417"/>
          </a:xfrm>
          <a:prstGeom prst="homePlate">
            <a:avLst/>
          </a:prstGeom>
          <a:solidFill>
            <a:schemeClr val="bg1">
              <a:lumMod val="95000"/>
            </a:schemeClr>
          </a:solidFill>
          <a:ln w="19050">
            <a:noFill/>
          </a:ln>
        </p:spPr>
        <p:txBody>
          <a:bodyPr lIns="91440" rIns="91440" anchor="ctr">
            <a:noAutofit/>
          </a:bodyPr>
          <a:lstStyle>
            <a:lvl1pPr marL="0" indent="0">
              <a:buNone/>
              <a:defRPr sz="2000">
                <a:solidFill>
                  <a:schemeClr val="bg1">
                    <a:lumMod val="50000"/>
                  </a:schemeClr>
                </a:solidFill>
              </a:defRPr>
            </a:lvl1pPr>
            <a:lvl2pPr marL="502920" indent="0">
              <a:buNone/>
              <a:defRPr/>
            </a:lvl2pPr>
          </a:lstStyle>
          <a:p>
            <a:pPr lvl="0"/>
            <a:r>
              <a:rPr lang="en-US"/>
              <a:t>Click to edit Master text styles</a:t>
            </a:r>
          </a:p>
        </p:txBody>
      </p:sp>
      <p:sp>
        <p:nvSpPr>
          <p:cNvPr id="9" name="Text Placeholder 3">
            <a:extLst>
              <a:ext uri="{FF2B5EF4-FFF2-40B4-BE49-F238E27FC236}">
                <a16:creationId xmlns:a16="http://schemas.microsoft.com/office/drawing/2014/main" id="{C407BA58-C43A-4645-A60A-8C66DD7CE9E0}"/>
              </a:ext>
            </a:extLst>
          </p:cNvPr>
          <p:cNvSpPr>
            <a:spLocks noGrp="1"/>
          </p:cNvSpPr>
          <p:nvPr>
            <p:ph type="body" sz="quarter" idx="17"/>
          </p:nvPr>
        </p:nvSpPr>
        <p:spPr>
          <a:xfrm>
            <a:off x="4995333" y="2624998"/>
            <a:ext cx="6587068" cy="743417"/>
          </a:xfrm>
          <a:noFill/>
        </p:spPr>
        <p:txBody>
          <a:bodyPr lIns="91440" rIns="91440" anchor="ctr">
            <a:normAutofit/>
          </a:bodyPr>
          <a:lstStyle>
            <a:lvl1pPr marL="0" indent="0">
              <a:buNone/>
              <a:defRPr sz="2000">
                <a:solidFill>
                  <a:schemeClr val="bg2"/>
                </a:solidFill>
              </a:defRPr>
            </a:lvl1pPr>
            <a:lvl2pPr marL="502920" indent="0">
              <a:buNone/>
              <a:defRPr/>
            </a:lvl2pPr>
          </a:lstStyle>
          <a:p>
            <a:pPr lvl="0"/>
            <a:r>
              <a:rPr lang="en-US"/>
              <a:t>Click to edit Master text styles</a:t>
            </a:r>
          </a:p>
        </p:txBody>
      </p:sp>
      <p:sp>
        <p:nvSpPr>
          <p:cNvPr id="10" name="Text Placeholder 3">
            <a:extLst>
              <a:ext uri="{FF2B5EF4-FFF2-40B4-BE49-F238E27FC236}">
                <a16:creationId xmlns:a16="http://schemas.microsoft.com/office/drawing/2014/main" id="{971FA227-54D8-4363-B069-346D1CE71670}"/>
              </a:ext>
            </a:extLst>
          </p:cNvPr>
          <p:cNvSpPr>
            <a:spLocks noGrp="1"/>
          </p:cNvSpPr>
          <p:nvPr>
            <p:ph type="body" sz="quarter" idx="18"/>
          </p:nvPr>
        </p:nvSpPr>
        <p:spPr>
          <a:xfrm>
            <a:off x="627701" y="3494575"/>
            <a:ext cx="4213241" cy="743417"/>
          </a:xfrm>
          <a:prstGeom prst="homePlate">
            <a:avLst/>
          </a:prstGeom>
          <a:solidFill>
            <a:schemeClr val="bg1">
              <a:lumMod val="95000"/>
            </a:schemeClr>
          </a:solidFill>
          <a:ln w="19050">
            <a:noFill/>
          </a:ln>
        </p:spPr>
        <p:txBody>
          <a:bodyPr lIns="91440" rIns="91440" anchor="ctr">
            <a:noAutofit/>
          </a:bodyPr>
          <a:lstStyle>
            <a:lvl1pPr marL="0" indent="0">
              <a:buNone/>
              <a:defRPr sz="2000">
                <a:solidFill>
                  <a:schemeClr val="bg1">
                    <a:lumMod val="50000"/>
                  </a:schemeClr>
                </a:solidFill>
              </a:defRPr>
            </a:lvl1pPr>
            <a:lvl2pPr marL="502920" indent="0">
              <a:buNone/>
              <a:defRPr/>
            </a:lvl2pPr>
          </a:lstStyle>
          <a:p>
            <a:pPr lvl="0"/>
            <a:r>
              <a:rPr lang="en-US"/>
              <a:t>Click to edit Master text styles</a:t>
            </a:r>
          </a:p>
        </p:txBody>
      </p:sp>
      <p:sp>
        <p:nvSpPr>
          <p:cNvPr id="11" name="Text Placeholder 3">
            <a:extLst>
              <a:ext uri="{FF2B5EF4-FFF2-40B4-BE49-F238E27FC236}">
                <a16:creationId xmlns:a16="http://schemas.microsoft.com/office/drawing/2014/main" id="{F1A1E9EF-F01B-45CC-998C-48685E007BA5}"/>
              </a:ext>
            </a:extLst>
          </p:cNvPr>
          <p:cNvSpPr>
            <a:spLocks noGrp="1"/>
          </p:cNvSpPr>
          <p:nvPr>
            <p:ph type="body" sz="quarter" idx="20"/>
          </p:nvPr>
        </p:nvSpPr>
        <p:spPr>
          <a:xfrm>
            <a:off x="4995333" y="3494575"/>
            <a:ext cx="6587068" cy="743417"/>
          </a:xfrm>
          <a:noFill/>
        </p:spPr>
        <p:txBody>
          <a:bodyPr lIns="91440" rIns="91440" anchor="ctr">
            <a:normAutofit/>
          </a:bodyPr>
          <a:lstStyle>
            <a:lvl1pPr marL="0" indent="0">
              <a:buNone/>
              <a:defRPr sz="2000">
                <a:solidFill>
                  <a:schemeClr val="bg2"/>
                </a:solidFill>
              </a:defRPr>
            </a:lvl1pPr>
            <a:lvl2pPr marL="502920" indent="0">
              <a:buNone/>
              <a:defRPr/>
            </a:lvl2pPr>
          </a:lstStyle>
          <a:p>
            <a:pPr lvl="0"/>
            <a:r>
              <a:rPr lang="en-US"/>
              <a:t>Click to edit Master text styles</a:t>
            </a:r>
          </a:p>
        </p:txBody>
      </p:sp>
      <p:sp>
        <p:nvSpPr>
          <p:cNvPr id="12" name="Text Placeholder 3">
            <a:extLst>
              <a:ext uri="{FF2B5EF4-FFF2-40B4-BE49-F238E27FC236}">
                <a16:creationId xmlns:a16="http://schemas.microsoft.com/office/drawing/2014/main" id="{F468ACF1-CF1E-45C3-B1AE-A0B4861B5077}"/>
              </a:ext>
            </a:extLst>
          </p:cNvPr>
          <p:cNvSpPr>
            <a:spLocks noGrp="1"/>
          </p:cNvSpPr>
          <p:nvPr>
            <p:ph type="body" sz="quarter" idx="21"/>
          </p:nvPr>
        </p:nvSpPr>
        <p:spPr>
          <a:xfrm>
            <a:off x="627701" y="4364152"/>
            <a:ext cx="4213241" cy="743417"/>
          </a:xfrm>
          <a:prstGeom prst="homePlate">
            <a:avLst/>
          </a:prstGeom>
          <a:solidFill>
            <a:schemeClr val="bg1">
              <a:lumMod val="95000"/>
            </a:schemeClr>
          </a:solidFill>
          <a:ln w="19050">
            <a:noFill/>
          </a:ln>
        </p:spPr>
        <p:txBody>
          <a:bodyPr lIns="91440" rIns="91440" anchor="ctr">
            <a:noAutofit/>
          </a:bodyPr>
          <a:lstStyle>
            <a:lvl1pPr marL="0" indent="0">
              <a:buNone/>
              <a:defRPr sz="2000">
                <a:solidFill>
                  <a:schemeClr val="bg1">
                    <a:lumMod val="50000"/>
                  </a:schemeClr>
                </a:solidFill>
              </a:defRPr>
            </a:lvl1pPr>
            <a:lvl2pPr marL="502920" indent="0">
              <a:buNone/>
              <a:defRPr/>
            </a:lvl2pPr>
          </a:lstStyle>
          <a:p>
            <a:pPr lvl="0"/>
            <a:r>
              <a:rPr lang="en-US"/>
              <a:t>Click to edit Master text styles</a:t>
            </a:r>
          </a:p>
        </p:txBody>
      </p:sp>
      <p:sp>
        <p:nvSpPr>
          <p:cNvPr id="13" name="Text Placeholder 3">
            <a:extLst>
              <a:ext uri="{FF2B5EF4-FFF2-40B4-BE49-F238E27FC236}">
                <a16:creationId xmlns:a16="http://schemas.microsoft.com/office/drawing/2014/main" id="{ECADB7C8-72AF-47FD-BF6E-0D7F7F6ED439}"/>
              </a:ext>
            </a:extLst>
          </p:cNvPr>
          <p:cNvSpPr>
            <a:spLocks noGrp="1"/>
          </p:cNvSpPr>
          <p:nvPr>
            <p:ph type="body" sz="quarter" idx="23"/>
          </p:nvPr>
        </p:nvSpPr>
        <p:spPr>
          <a:xfrm>
            <a:off x="4995333" y="4364152"/>
            <a:ext cx="6587068" cy="743417"/>
          </a:xfrm>
          <a:noFill/>
        </p:spPr>
        <p:txBody>
          <a:bodyPr lIns="91440" rIns="91440" anchor="ctr">
            <a:normAutofit/>
          </a:bodyPr>
          <a:lstStyle>
            <a:lvl1pPr marL="0" indent="0">
              <a:buNone/>
              <a:defRPr sz="2000">
                <a:solidFill>
                  <a:schemeClr val="bg2"/>
                </a:solidFill>
              </a:defRPr>
            </a:lvl1pPr>
            <a:lvl2pPr marL="502920" indent="0">
              <a:buNone/>
              <a:defRPr/>
            </a:lvl2pPr>
          </a:lstStyle>
          <a:p>
            <a:pPr lvl="0"/>
            <a:r>
              <a:rPr lang="en-US"/>
              <a:t>Click to edit Master text styles</a:t>
            </a:r>
          </a:p>
        </p:txBody>
      </p:sp>
      <p:sp>
        <p:nvSpPr>
          <p:cNvPr id="14" name="Text Placeholder 3">
            <a:extLst>
              <a:ext uri="{FF2B5EF4-FFF2-40B4-BE49-F238E27FC236}">
                <a16:creationId xmlns:a16="http://schemas.microsoft.com/office/drawing/2014/main" id="{A2BE0496-771A-4E51-8415-D8CF7B9D9319}"/>
              </a:ext>
            </a:extLst>
          </p:cNvPr>
          <p:cNvSpPr>
            <a:spLocks noGrp="1"/>
          </p:cNvSpPr>
          <p:nvPr>
            <p:ph type="body" sz="quarter" idx="24"/>
          </p:nvPr>
        </p:nvSpPr>
        <p:spPr>
          <a:xfrm>
            <a:off x="627701" y="5243673"/>
            <a:ext cx="4213241" cy="743417"/>
          </a:xfrm>
          <a:prstGeom prst="homePlate">
            <a:avLst/>
          </a:prstGeom>
          <a:solidFill>
            <a:schemeClr val="bg1">
              <a:lumMod val="95000"/>
            </a:schemeClr>
          </a:solidFill>
          <a:ln w="19050">
            <a:noFill/>
          </a:ln>
        </p:spPr>
        <p:txBody>
          <a:bodyPr lIns="91440" rIns="91440" anchor="ctr">
            <a:noAutofit/>
          </a:bodyPr>
          <a:lstStyle>
            <a:lvl1pPr marL="0" indent="0">
              <a:buNone/>
              <a:defRPr sz="2000">
                <a:solidFill>
                  <a:schemeClr val="bg1">
                    <a:lumMod val="50000"/>
                  </a:schemeClr>
                </a:solidFill>
              </a:defRPr>
            </a:lvl1pPr>
            <a:lvl2pPr marL="502920" indent="0">
              <a:buNone/>
              <a:defRPr/>
            </a:lvl2pPr>
          </a:lstStyle>
          <a:p>
            <a:pPr lvl="0"/>
            <a:r>
              <a:rPr lang="en-US"/>
              <a:t>Click to edit Master text styles</a:t>
            </a:r>
          </a:p>
        </p:txBody>
      </p:sp>
      <p:sp>
        <p:nvSpPr>
          <p:cNvPr id="15" name="Text Placeholder 3">
            <a:extLst>
              <a:ext uri="{FF2B5EF4-FFF2-40B4-BE49-F238E27FC236}">
                <a16:creationId xmlns:a16="http://schemas.microsoft.com/office/drawing/2014/main" id="{3912D2A1-43B5-4ADD-A76C-D1FDEAEC1241}"/>
              </a:ext>
            </a:extLst>
          </p:cNvPr>
          <p:cNvSpPr>
            <a:spLocks noGrp="1"/>
          </p:cNvSpPr>
          <p:nvPr>
            <p:ph type="body" sz="quarter" idx="26"/>
          </p:nvPr>
        </p:nvSpPr>
        <p:spPr>
          <a:xfrm>
            <a:off x="4995333" y="5243673"/>
            <a:ext cx="6587068" cy="743417"/>
          </a:xfrm>
          <a:noFill/>
        </p:spPr>
        <p:txBody>
          <a:bodyPr lIns="91440" rIns="91440" anchor="ctr">
            <a:normAutofit/>
          </a:bodyPr>
          <a:lstStyle>
            <a:lvl1pPr marL="0" indent="0">
              <a:buNone/>
              <a:defRPr sz="2000">
                <a:solidFill>
                  <a:schemeClr val="bg2"/>
                </a:solidFill>
              </a:defRPr>
            </a:lvl1pPr>
            <a:lvl2pPr marL="502920" indent="0">
              <a:buNone/>
              <a:defRPr/>
            </a:lvl2pPr>
          </a:lstStyle>
          <a:p>
            <a:pPr lvl="0"/>
            <a:r>
              <a:rPr lang="en-US"/>
              <a:t>Click to edit Master text styles</a:t>
            </a:r>
          </a:p>
        </p:txBody>
      </p:sp>
      <p:sp>
        <p:nvSpPr>
          <p:cNvPr id="16" name="Text Placeholder 7">
            <a:extLst>
              <a:ext uri="{FF2B5EF4-FFF2-40B4-BE49-F238E27FC236}">
                <a16:creationId xmlns:a16="http://schemas.microsoft.com/office/drawing/2014/main" id="{8888637B-8C7F-40D3-ADBA-0A9C82CE5460}"/>
              </a:ext>
            </a:extLst>
          </p:cNvPr>
          <p:cNvSpPr>
            <a:spLocks noGrp="1"/>
          </p:cNvSpPr>
          <p:nvPr>
            <p:ph type="body" sz="quarter" idx="27" hasCustomPrompt="1"/>
          </p:nvPr>
        </p:nvSpPr>
        <p:spPr>
          <a:xfrm>
            <a:off x="636587" y="1008129"/>
            <a:ext cx="10927712"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Tree>
    <p:extLst>
      <p:ext uri="{BB962C8B-B14F-4D97-AF65-F5344CB8AC3E}">
        <p14:creationId xmlns:p14="http://schemas.microsoft.com/office/powerpoint/2010/main" val="426727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 Title Dog Ca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46DA51-8C07-4726-BAD2-D90C772A12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0"/>
            <a:ext cx="5248276" cy="6858000"/>
          </a:xfrm>
          <a:prstGeom prst="rect">
            <a:avLst/>
          </a:prstGeom>
        </p:spPr>
      </p:pic>
      <p:sp>
        <p:nvSpPr>
          <p:cNvPr id="11" name="Text Placeholder 3">
            <a:extLst>
              <a:ext uri="{FF2B5EF4-FFF2-40B4-BE49-F238E27FC236}">
                <a16:creationId xmlns:a16="http://schemas.microsoft.com/office/drawing/2014/main" id="{A1DB5616-2A8F-4231-BA72-7F627AB9F6BA}"/>
              </a:ext>
            </a:extLst>
          </p:cNvPr>
          <p:cNvSpPr>
            <a:spLocks noGrp="1"/>
          </p:cNvSpPr>
          <p:nvPr>
            <p:ph type="body" sz="quarter" idx="12" hasCustomPrompt="1"/>
          </p:nvPr>
        </p:nvSpPr>
        <p:spPr>
          <a:xfrm>
            <a:off x="5832098" y="5095472"/>
            <a:ext cx="4447117" cy="323850"/>
          </a:xfrm>
          <a:prstGeom prst="rect">
            <a:avLst/>
          </a:prstGeom>
        </p:spPr>
        <p:txBody>
          <a:bodyPr anchor="b">
            <a:noAutofit/>
          </a:bodyPr>
          <a:lstStyle>
            <a:lvl1pPr marL="0" indent="0">
              <a:spcAft>
                <a:spcPts val="0"/>
              </a:spcAft>
              <a:buNone/>
              <a:defRPr sz="1800">
                <a:solidFill>
                  <a:schemeClr val="bg1">
                    <a:lumMod val="50000"/>
                  </a:schemeClr>
                </a:solidFill>
              </a:defRPr>
            </a:lvl1pPr>
          </a:lstStyle>
          <a:p>
            <a:pPr lvl="0"/>
            <a:r>
              <a:rPr lang="en-US" dirty="0"/>
              <a:t>Presenter Name</a:t>
            </a:r>
          </a:p>
        </p:txBody>
      </p:sp>
      <p:sp>
        <p:nvSpPr>
          <p:cNvPr id="12" name="Text Placeholder 3">
            <a:extLst>
              <a:ext uri="{FF2B5EF4-FFF2-40B4-BE49-F238E27FC236}">
                <a16:creationId xmlns:a16="http://schemas.microsoft.com/office/drawing/2014/main" id="{087D74D1-9DA9-4CCB-AD2F-DD88023CCC24}"/>
              </a:ext>
            </a:extLst>
          </p:cNvPr>
          <p:cNvSpPr>
            <a:spLocks noGrp="1"/>
          </p:cNvSpPr>
          <p:nvPr>
            <p:ph type="body" sz="quarter" idx="13" hasCustomPrompt="1"/>
          </p:nvPr>
        </p:nvSpPr>
        <p:spPr>
          <a:xfrm>
            <a:off x="5832098" y="5412698"/>
            <a:ext cx="4447117" cy="323850"/>
          </a:xfrm>
          <a:prstGeom prst="rect">
            <a:avLst/>
          </a:prstGeom>
        </p:spPr>
        <p:txBody>
          <a:bodyPr anchor="ctr">
            <a:noAutofit/>
          </a:bodyPr>
          <a:lstStyle>
            <a:lvl1pPr marL="0" indent="0">
              <a:spcAft>
                <a:spcPts val="0"/>
              </a:spcAft>
              <a:buNone/>
              <a:defRPr sz="1800">
                <a:solidFill>
                  <a:schemeClr val="bg1">
                    <a:lumMod val="50000"/>
                  </a:schemeClr>
                </a:solidFill>
              </a:defRPr>
            </a:lvl1pPr>
          </a:lstStyle>
          <a:p>
            <a:pPr lvl="0"/>
            <a:r>
              <a:rPr lang="en-US" dirty="0"/>
              <a:t>Date</a:t>
            </a:r>
          </a:p>
        </p:txBody>
      </p:sp>
      <p:sp>
        <p:nvSpPr>
          <p:cNvPr id="13" name="Text Placeholder 7">
            <a:extLst>
              <a:ext uri="{FF2B5EF4-FFF2-40B4-BE49-F238E27FC236}">
                <a16:creationId xmlns:a16="http://schemas.microsoft.com/office/drawing/2014/main" id="{287E6AD4-6024-4462-B929-E28FE432F8FF}"/>
              </a:ext>
            </a:extLst>
          </p:cNvPr>
          <p:cNvSpPr>
            <a:spLocks noGrp="1"/>
          </p:cNvSpPr>
          <p:nvPr>
            <p:ph type="body" sz="quarter" idx="14" hasCustomPrompt="1"/>
          </p:nvPr>
        </p:nvSpPr>
        <p:spPr>
          <a:xfrm>
            <a:off x="5832097" y="3931051"/>
            <a:ext cx="5743411" cy="495300"/>
          </a:xfrm>
          <a:prstGeom prst="rect">
            <a:avLst/>
          </a:prstGeom>
        </p:spPr>
        <p:txBody>
          <a:bodyPr>
            <a:noAutofit/>
          </a:bodyPr>
          <a:lstStyle>
            <a:lvl1pPr marL="0" indent="0">
              <a:buNone/>
              <a:defRPr lang="en-US" sz="22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4" name="Title 1">
            <a:extLst>
              <a:ext uri="{FF2B5EF4-FFF2-40B4-BE49-F238E27FC236}">
                <a16:creationId xmlns:a16="http://schemas.microsoft.com/office/drawing/2014/main" id="{1483880C-159A-4D96-A3C2-B11E5AF3D026}"/>
              </a:ext>
            </a:extLst>
          </p:cNvPr>
          <p:cNvSpPr>
            <a:spLocks noGrp="1"/>
          </p:cNvSpPr>
          <p:nvPr>
            <p:ph type="title"/>
          </p:nvPr>
        </p:nvSpPr>
        <p:spPr>
          <a:xfrm>
            <a:off x="5832097" y="3255209"/>
            <a:ext cx="5743410" cy="619302"/>
          </a:xfrm>
          <a:prstGeom prst="rect">
            <a:avLst/>
          </a:prstGeom>
        </p:spPr>
        <p:txBody>
          <a:bodyPr/>
          <a:lstStyle>
            <a:lvl1pPr>
              <a:defRPr sz="4800"/>
            </a:lvl1pPr>
          </a:lstStyle>
          <a:p>
            <a:r>
              <a:rPr lang="en-US"/>
              <a:t>Click to edit Master title style</a:t>
            </a:r>
            <a:endParaRPr lang="en-US" dirty="0"/>
          </a:p>
        </p:txBody>
      </p:sp>
      <p:sp>
        <p:nvSpPr>
          <p:cNvPr id="8" name="Slide Number Placeholder 2">
            <a:extLst>
              <a:ext uri="{FF2B5EF4-FFF2-40B4-BE49-F238E27FC236}">
                <a16:creationId xmlns:a16="http://schemas.microsoft.com/office/drawing/2014/main" id="{874EBF7D-7BAC-4D1C-B6F3-F65DDC1E64D5}"/>
              </a:ext>
            </a:extLst>
          </p:cNvPr>
          <p:cNvSpPr>
            <a:spLocks noGrp="1"/>
          </p:cNvSpPr>
          <p:nvPr>
            <p:ph type="sldNum" sz="quarter" idx="10"/>
          </p:nvPr>
        </p:nvSpPr>
        <p:spPr>
          <a:xfrm>
            <a:off x="5742231" y="6468930"/>
            <a:ext cx="304055" cy="173106"/>
          </a:xfrm>
        </p:spPr>
        <p:txBody>
          <a:bodyPr/>
          <a:lstStyle/>
          <a:p>
            <a:fld id="{AE46914A-69DF-4616-B894-AD41808293FA}" type="slidenum">
              <a:rPr lang="en-US" smtClean="0"/>
              <a:pPr/>
              <a:t>‹#›</a:t>
            </a:fld>
            <a:endParaRPr lang="en-US" dirty="0"/>
          </a:p>
        </p:txBody>
      </p:sp>
    </p:spTree>
    <p:extLst>
      <p:ext uri="{BB962C8B-B14F-4D97-AF65-F5344CB8AC3E}">
        <p14:creationId xmlns:p14="http://schemas.microsoft.com/office/powerpoint/2010/main" val="18806518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922123-D298-47CD-8319-CD7BC1B55F50}"/>
              </a:ext>
            </a:extLst>
          </p:cNvPr>
          <p:cNvSpPr>
            <a:spLocks noGrp="1"/>
          </p:cNvSpPr>
          <p:nvPr>
            <p:ph type="sldNum" sz="quarter" idx="10"/>
          </p:nvPr>
        </p:nvSpPr>
        <p:spPr/>
        <p:txBody>
          <a:bodyPr/>
          <a:lstStyle/>
          <a:p>
            <a:fld id="{AE46914A-69DF-4616-B894-AD41808293FA}" type="slidenum">
              <a:rPr lang="en-US" smtClean="0"/>
              <a:pPr/>
              <a:t>‹#›</a:t>
            </a:fld>
            <a:endParaRPr lang="en-US" dirty="0"/>
          </a:p>
        </p:txBody>
      </p:sp>
      <p:cxnSp>
        <p:nvCxnSpPr>
          <p:cNvPr id="4" name="Straight Connector 3">
            <a:extLst>
              <a:ext uri="{FF2B5EF4-FFF2-40B4-BE49-F238E27FC236}">
                <a16:creationId xmlns:a16="http://schemas.microsoft.com/office/drawing/2014/main" id="{1A24ECC8-6EAA-454B-B5FF-159BD496E72A}"/>
              </a:ext>
            </a:extLst>
          </p:cNvPr>
          <p:cNvCxnSpPr/>
          <p:nvPr userDrawn="1"/>
        </p:nvCxnSpPr>
        <p:spPr>
          <a:xfrm>
            <a:off x="777349" y="1533525"/>
            <a:ext cx="0" cy="444593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01777B8D-F044-4772-AAF2-763448AB0AFF}"/>
              </a:ext>
            </a:extLst>
          </p:cNvPr>
          <p:cNvSpPr>
            <a:spLocks noGrp="1"/>
          </p:cNvSpPr>
          <p:nvPr>
            <p:ph type="title" hasCustomPrompt="1"/>
          </p:nvPr>
        </p:nvSpPr>
        <p:spPr>
          <a:xfrm>
            <a:off x="627701" y="396869"/>
            <a:ext cx="10954700" cy="660966"/>
          </a:xfrm>
        </p:spPr>
        <p:txBody>
          <a:bodyPr/>
          <a:lstStyle>
            <a:lvl1pPr>
              <a:defRPr/>
            </a:lvl1pPr>
          </a:lstStyle>
          <a:p>
            <a:r>
              <a:rPr lang="en-US" dirty="0"/>
              <a:t>Timeline</a:t>
            </a:r>
          </a:p>
        </p:txBody>
      </p:sp>
      <p:sp>
        <p:nvSpPr>
          <p:cNvPr id="7" name="Text Placeholder 5">
            <a:extLst>
              <a:ext uri="{FF2B5EF4-FFF2-40B4-BE49-F238E27FC236}">
                <a16:creationId xmlns:a16="http://schemas.microsoft.com/office/drawing/2014/main" id="{1F94254B-4500-421B-B747-F927A7BF3AB8}"/>
              </a:ext>
            </a:extLst>
          </p:cNvPr>
          <p:cNvSpPr>
            <a:spLocks noGrp="1"/>
          </p:cNvSpPr>
          <p:nvPr>
            <p:ph type="body" sz="quarter" idx="12" hasCustomPrompt="1"/>
          </p:nvPr>
        </p:nvSpPr>
        <p:spPr>
          <a:xfrm>
            <a:off x="597817" y="1729361"/>
            <a:ext cx="10984583" cy="457200"/>
          </a:xfrm>
        </p:spPr>
        <p:txBody>
          <a:bodyPr anchor="t">
            <a:normAutofit/>
          </a:bodyPr>
          <a:lstStyle>
            <a:lvl1pPr marL="342900" indent="-342900">
              <a:lnSpc>
                <a:spcPct val="100000"/>
              </a:lnSpc>
              <a:spcAft>
                <a:spcPts val="0"/>
              </a:spcAft>
              <a:buClr>
                <a:schemeClr val="accent1"/>
              </a:buClr>
              <a:buSzPct val="130000"/>
              <a:buFont typeface="Calibri" panose="020F0502020204030204" pitchFamily="34" charset="0"/>
              <a:buChar char="●"/>
              <a:defRPr sz="1800" cap="none" normalizeH="0" baseline="0"/>
            </a:lvl1pPr>
          </a:lstStyle>
          <a:p>
            <a:pPr lvl="0"/>
            <a:r>
              <a:rPr lang="en-US" dirty="0"/>
              <a:t>Date: Text</a:t>
            </a:r>
          </a:p>
        </p:txBody>
      </p:sp>
      <p:sp>
        <p:nvSpPr>
          <p:cNvPr id="8" name="Text Placeholder 5">
            <a:extLst>
              <a:ext uri="{FF2B5EF4-FFF2-40B4-BE49-F238E27FC236}">
                <a16:creationId xmlns:a16="http://schemas.microsoft.com/office/drawing/2014/main" id="{8A06EAD4-BBA2-42F0-A4D4-3DE3AC2DD500}"/>
              </a:ext>
            </a:extLst>
          </p:cNvPr>
          <p:cNvSpPr>
            <a:spLocks noGrp="1"/>
          </p:cNvSpPr>
          <p:nvPr>
            <p:ph type="body" sz="quarter" idx="13" hasCustomPrompt="1"/>
          </p:nvPr>
        </p:nvSpPr>
        <p:spPr>
          <a:xfrm>
            <a:off x="597817" y="2258396"/>
            <a:ext cx="10984583" cy="457200"/>
          </a:xfrm>
        </p:spPr>
        <p:txBody>
          <a:bodyPr anchor="t">
            <a:normAutofit/>
          </a:bodyPr>
          <a:lstStyle>
            <a:lvl1pPr marL="342900" indent="-342900">
              <a:lnSpc>
                <a:spcPct val="100000"/>
              </a:lnSpc>
              <a:spcAft>
                <a:spcPts val="0"/>
              </a:spcAft>
              <a:buClr>
                <a:schemeClr val="accent1"/>
              </a:buClr>
              <a:buSzPct val="130000"/>
              <a:buFont typeface="Calibri" panose="020F0502020204030204" pitchFamily="34" charset="0"/>
              <a:buChar char="●"/>
              <a:defRPr sz="1800" cap="none" normalizeH="0" baseline="0"/>
            </a:lvl1pPr>
          </a:lstStyle>
          <a:p>
            <a:pPr lvl="0"/>
            <a:r>
              <a:rPr lang="en-US" dirty="0"/>
              <a:t>Date: Text</a:t>
            </a:r>
          </a:p>
        </p:txBody>
      </p:sp>
      <p:sp>
        <p:nvSpPr>
          <p:cNvPr id="9" name="Text Placeholder 5">
            <a:extLst>
              <a:ext uri="{FF2B5EF4-FFF2-40B4-BE49-F238E27FC236}">
                <a16:creationId xmlns:a16="http://schemas.microsoft.com/office/drawing/2014/main" id="{14BD8EBF-B065-443C-AB2B-90304AC3FD5F}"/>
              </a:ext>
            </a:extLst>
          </p:cNvPr>
          <p:cNvSpPr>
            <a:spLocks noGrp="1"/>
          </p:cNvSpPr>
          <p:nvPr>
            <p:ph type="body" sz="quarter" idx="14" hasCustomPrompt="1"/>
          </p:nvPr>
        </p:nvSpPr>
        <p:spPr>
          <a:xfrm>
            <a:off x="597817" y="2787431"/>
            <a:ext cx="10984583" cy="457200"/>
          </a:xfrm>
        </p:spPr>
        <p:txBody>
          <a:bodyPr anchor="t">
            <a:normAutofit/>
          </a:bodyPr>
          <a:lstStyle>
            <a:lvl1pPr marL="342900" indent="-342900">
              <a:lnSpc>
                <a:spcPct val="100000"/>
              </a:lnSpc>
              <a:spcAft>
                <a:spcPts val="0"/>
              </a:spcAft>
              <a:buClr>
                <a:schemeClr val="accent1"/>
              </a:buClr>
              <a:buSzPct val="130000"/>
              <a:buFont typeface="Calibri" panose="020F0502020204030204" pitchFamily="34" charset="0"/>
              <a:buChar char="●"/>
              <a:defRPr sz="1800" cap="none" normalizeH="0" baseline="0"/>
            </a:lvl1pPr>
          </a:lstStyle>
          <a:p>
            <a:pPr lvl="0"/>
            <a:r>
              <a:rPr lang="en-US" dirty="0"/>
              <a:t>Date: Text</a:t>
            </a:r>
          </a:p>
        </p:txBody>
      </p:sp>
      <p:sp>
        <p:nvSpPr>
          <p:cNvPr id="10" name="Text Placeholder 5">
            <a:extLst>
              <a:ext uri="{FF2B5EF4-FFF2-40B4-BE49-F238E27FC236}">
                <a16:creationId xmlns:a16="http://schemas.microsoft.com/office/drawing/2014/main" id="{A3F55B28-7FC8-4082-8076-D141EFA70530}"/>
              </a:ext>
            </a:extLst>
          </p:cNvPr>
          <p:cNvSpPr>
            <a:spLocks noGrp="1"/>
          </p:cNvSpPr>
          <p:nvPr>
            <p:ph type="body" sz="quarter" idx="15" hasCustomPrompt="1"/>
          </p:nvPr>
        </p:nvSpPr>
        <p:spPr>
          <a:xfrm>
            <a:off x="597817" y="3316466"/>
            <a:ext cx="10984583" cy="457200"/>
          </a:xfrm>
        </p:spPr>
        <p:txBody>
          <a:bodyPr anchor="t">
            <a:normAutofit/>
          </a:bodyPr>
          <a:lstStyle>
            <a:lvl1pPr marL="342900" indent="-342900">
              <a:lnSpc>
                <a:spcPct val="100000"/>
              </a:lnSpc>
              <a:spcAft>
                <a:spcPts val="0"/>
              </a:spcAft>
              <a:buClr>
                <a:schemeClr val="accent1"/>
              </a:buClr>
              <a:buSzPct val="130000"/>
              <a:buFont typeface="Calibri" panose="020F0502020204030204" pitchFamily="34" charset="0"/>
              <a:buChar char="●"/>
              <a:defRPr sz="1800" cap="none" normalizeH="0" baseline="0"/>
            </a:lvl1pPr>
          </a:lstStyle>
          <a:p>
            <a:pPr lvl="0"/>
            <a:r>
              <a:rPr lang="en-US" dirty="0"/>
              <a:t>Date: Text</a:t>
            </a:r>
          </a:p>
        </p:txBody>
      </p:sp>
      <p:sp>
        <p:nvSpPr>
          <p:cNvPr id="11" name="Text Placeholder 5">
            <a:extLst>
              <a:ext uri="{FF2B5EF4-FFF2-40B4-BE49-F238E27FC236}">
                <a16:creationId xmlns:a16="http://schemas.microsoft.com/office/drawing/2014/main" id="{DC80464A-59AC-4E22-83F0-AF0E9DB4A40A}"/>
              </a:ext>
            </a:extLst>
          </p:cNvPr>
          <p:cNvSpPr>
            <a:spLocks noGrp="1"/>
          </p:cNvSpPr>
          <p:nvPr>
            <p:ph type="body" sz="quarter" idx="16" hasCustomPrompt="1"/>
          </p:nvPr>
        </p:nvSpPr>
        <p:spPr>
          <a:xfrm>
            <a:off x="597817" y="3845501"/>
            <a:ext cx="10984583" cy="457200"/>
          </a:xfrm>
        </p:spPr>
        <p:txBody>
          <a:bodyPr anchor="t">
            <a:normAutofit/>
          </a:bodyPr>
          <a:lstStyle>
            <a:lvl1pPr marL="342900" indent="-342900">
              <a:lnSpc>
                <a:spcPct val="100000"/>
              </a:lnSpc>
              <a:spcAft>
                <a:spcPts val="0"/>
              </a:spcAft>
              <a:buClr>
                <a:schemeClr val="accent1"/>
              </a:buClr>
              <a:buSzPct val="130000"/>
              <a:buFont typeface="Calibri" panose="020F0502020204030204" pitchFamily="34" charset="0"/>
              <a:buChar char="●"/>
              <a:defRPr sz="1800" cap="none" normalizeH="0" baseline="0"/>
            </a:lvl1pPr>
          </a:lstStyle>
          <a:p>
            <a:pPr lvl="0"/>
            <a:r>
              <a:rPr lang="en-US" dirty="0"/>
              <a:t>Date: Text</a:t>
            </a:r>
          </a:p>
        </p:txBody>
      </p:sp>
      <p:sp>
        <p:nvSpPr>
          <p:cNvPr id="12" name="Text Placeholder 5">
            <a:extLst>
              <a:ext uri="{FF2B5EF4-FFF2-40B4-BE49-F238E27FC236}">
                <a16:creationId xmlns:a16="http://schemas.microsoft.com/office/drawing/2014/main" id="{953405B6-EF09-46FC-8292-3667811036A1}"/>
              </a:ext>
            </a:extLst>
          </p:cNvPr>
          <p:cNvSpPr>
            <a:spLocks noGrp="1"/>
          </p:cNvSpPr>
          <p:nvPr>
            <p:ph type="body" sz="quarter" idx="17" hasCustomPrompt="1"/>
          </p:nvPr>
        </p:nvSpPr>
        <p:spPr>
          <a:xfrm>
            <a:off x="597817" y="4374536"/>
            <a:ext cx="10984583" cy="457200"/>
          </a:xfrm>
        </p:spPr>
        <p:txBody>
          <a:bodyPr anchor="t">
            <a:normAutofit/>
          </a:bodyPr>
          <a:lstStyle>
            <a:lvl1pPr marL="342900" indent="-342900">
              <a:lnSpc>
                <a:spcPct val="100000"/>
              </a:lnSpc>
              <a:spcAft>
                <a:spcPts val="0"/>
              </a:spcAft>
              <a:buClr>
                <a:schemeClr val="accent1"/>
              </a:buClr>
              <a:buSzPct val="130000"/>
              <a:buFont typeface="Calibri" panose="020F0502020204030204" pitchFamily="34" charset="0"/>
              <a:buChar char="●"/>
              <a:defRPr sz="1800" cap="none" normalizeH="0" baseline="0"/>
            </a:lvl1pPr>
          </a:lstStyle>
          <a:p>
            <a:pPr lvl="0"/>
            <a:r>
              <a:rPr lang="en-US" dirty="0"/>
              <a:t>Date: Text</a:t>
            </a:r>
          </a:p>
        </p:txBody>
      </p:sp>
      <p:sp>
        <p:nvSpPr>
          <p:cNvPr id="13" name="Text Placeholder 5">
            <a:extLst>
              <a:ext uri="{FF2B5EF4-FFF2-40B4-BE49-F238E27FC236}">
                <a16:creationId xmlns:a16="http://schemas.microsoft.com/office/drawing/2014/main" id="{6AFC3227-7D7B-4C03-BD43-A7DE7779FCBC}"/>
              </a:ext>
            </a:extLst>
          </p:cNvPr>
          <p:cNvSpPr>
            <a:spLocks noGrp="1"/>
          </p:cNvSpPr>
          <p:nvPr>
            <p:ph type="body" sz="quarter" idx="18" hasCustomPrompt="1"/>
          </p:nvPr>
        </p:nvSpPr>
        <p:spPr>
          <a:xfrm>
            <a:off x="597817" y="4903571"/>
            <a:ext cx="10984583" cy="457200"/>
          </a:xfrm>
        </p:spPr>
        <p:txBody>
          <a:bodyPr anchor="t">
            <a:normAutofit/>
          </a:bodyPr>
          <a:lstStyle>
            <a:lvl1pPr marL="342900" indent="-342900">
              <a:lnSpc>
                <a:spcPct val="100000"/>
              </a:lnSpc>
              <a:spcAft>
                <a:spcPts val="0"/>
              </a:spcAft>
              <a:buClr>
                <a:schemeClr val="accent1"/>
              </a:buClr>
              <a:buSzPct val="130000"/>
              <a:buFont typeface="Calibri" panose="020F0502020204030204" pitchFamily="34" charset="0"/>
              <a:buChar char="●"/>
              <a:defRPr sz="1800" cap="none" normalizeH="0" baseline="0"/>
            </a:lvl1pPr>
          </a:lstStyle>
          <a:p>
            <a:pPr lvl="0"/>
            <a:r>
              <a:rPr lang="en-US" dirty="0"/>
              <a:t>Date: Text</a:t>
            </a:r>
          </a:p>
        </p:txBody>
      </p:sp>
      <p:sp>
        <p:nvSpPr>
          <p:cNvPr id="14" name="Text Placeholder 5">
            <a:extLst>
              <a:ext uri="{FF2B5EF4-FFF2-40B4-BE49-F238E27FC236}">
                <a16:creationId xmlns:a16="http://schemas.microsoft.com/office/drawing/2014/main" id="{762545CC-2900-4AD6-BA71-52E789F8C0F8}"/>
              </a:ext>
            </a:extLst>
          </p:cNvPr>
          <p:cNvSpPr>
            <a:spLocks noGrp="1"/>
          </p:cNvSpPr>
          <p:nvPr>
            <p:ph type="body" sz="quarter" idx="19" hasCustomPrompt="1"/>
          </p:nvPr>
        </p:nvSpPr>
        <p:spPr>
          <a:xfrm>
            <a:off x="597817" y="5432609"/>
            <a:ext cx="10984583" cy="457200"/>
          </a:xfrm>
        </p:spPr>
        <p:txBody>
          <a:bodyPr anchor="t">
            <a:normAutofit/>
          </a:bodyPr>
          <a:lstStyle>
            <a:lvl1pPr marL="342900" indent="-342900">
              <a:lnSpc>
                <a:spcPct val="100000"/>
              </a:lnSpc>
              <a:spcAft>
                <a:spcPts val="0"/>
              </a:spcAft>
              <a:buClr>
                <a:schemeClr val="accent1"/>
              </a:buClr>
              <a:buSzPct val="130000"/>
              <a:buFont typeface="Calibri" panose="020F0502020204030204" pitchFamily="34" charset="0"/>
              <a:buChar char="●"/>
              <a:defRPr sz="1800" cap="none" normalizeH="0" baseline="0"/>
            </a:lvl1pPr>
          </a:lstStyle>
          <a:p>
            <a:pPr lvl="0"/>
            <a:r>
              <a:rPr lang="en-US" dirty="0"/>
              <a:t>Date: Text</a:t>
            </a:r>
          </a:p>
        </p:txBody>
      </p:sp>
      <p:sp>
        <p:nvSpPr>
          <p:cNvPr id="15" name="Text Placeholder 7">
            <a:extLst>
              <a:ext uri="{FF2B5EF4-FFF2-40B4-BE49-F238E27FC236}">
                <a16:creationId xmlns:a16="http://schemas.microsoft.com/office/drawing/2014/main" id="{9EE9BE3C-987F-4C97-AE7C-B5CBE40AB739}"/>
              </a:ext>
            </a:extLst>
          </p:cNvPr>
          <p:cNvSpPr>
            <a:spLocks noGrp="1"/>
          </p:cNvSpPr>
          <p:nvPr>
            <p:ph type="body" sz="quarter" idx="27" hasCustomPrompt="1"/>
          </p:nvPr>
        </p:nvSpPr>
        <p:spPr>
          <a:xfrm>
            <a:off x="636587" y="1008129"/>
            <a:ext cx="10927712" cy="495300"/>
          </a:xfrm>
          <a:prstGeom prst="rect">
            <a:avLst/>
          </a:prstGeom>
        </p:spPr>
        <p:txBody>
          <a:bodyPr>
            <a:noAutofit/>
          </a:bodyPr>
          <a:lstStyle>
            <a:lvl1pPr marL="0" indent="0">
              <a:buNone/>
              <a:defRPr lang="en-US" sz="20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Tree>
    <p:extLst>
      <p:ext uri="{BB962C8B-B14F-4D97-AF65-F5344CB8AC3E}">
        <p14:creationId xmlns:p14="http://schemas.microsoft.com/office/powerpoint/2010/main" val="4087877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Dog Lifestyl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6F0C7F3-9CA0-4199-97BA-384E6189FEAD}"/>
              </a:ext>
            </a:extLst>
          </p:cNvPr>
          <p:cNvSpPr>
            <a:spLocks noGrp="1"/>
          </p:cNvSpPr>
          <p:nvPr>
            <p:ph type="sldNum" sz="quarter" idx="4"/>
          </p:nvPr>
        </p:nvSpPr>
        <p:spPr>
          <a:xfrm>
            <a:off x="5590204" y="6468930"/>
            <a:ext cx="304055" cy="173106"/>
          </a:xfrm>
          <a:prstGeom prst="rect">
            <a:avLst/>
          </a:prstGeom>
        </p:spPr>
        <p:txBody>
          <a:bodyPr vert="horz" lIns="0" tIns="0" rIns="0" bIns="0" rtlCol="0" anchor="ctr"/>
          <a:lstStyle>
            <a:lvl1pPr algn="l">
              <a:defRPr sz="900" b="0" i="0">
                <a:solidFill>
                  <a:schemeClr val="bg1">
                    <a:lumMod val="65000"/>
                  </a:schemeClr>
                </a:solidFill>
                <a:latin typeface="GT Walsheim Pro Light" panose="02000503040000020003" pitchFamily="2" charset="77"/>
              </a:defRPr>
            </a:lvl1pPr>
          </a:lstStyle>
          <a:p>
            <a:fld id="{AE46914A-69DF-4616-B894-AD41808293FA}" type="slidenum">
              <a:rPr lang="en-US" smtClean="0"/>
              <a:pPr/>
              <a:t>‹#›</a:t>
            </a:fld>
            <a:endParaRPr lang="en-US" dirty="0"/>
          </a:p>
        </p:txBody>
      </p:sp>
      <p:pic>
        <p:nvPicPr>
          <p:cNvPr id="7" name="Picture 6">
            <a:extLst>
              <a:ext uri="{FF2B5EF4-FFF2-40B4-BE49-F238E27FC236}">
                <a16:creationId xmlns:a16="http://schemas.microsoft.com/office/drawing/2014/main" id="{752FF35C-8E5E-4C3B-88E7-91BA2BB4AF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
          <a:stretch/>
        </p:blipFill>
        <p:spPr>
          <a:xfrm>
            <a:off x="0" y="0"/>
            <a:ext cx="12192000" cy="6858000"/>
          </a:xfrm>
          <a:prstGeom prst="rect">
            <a:avLst/>
          </a:prstGeom>
        </p:spPr>
      </p:pic>
      <p:pic>
        <p:nvPicPr>
          <p:cNvPr id="5" name="Picture 4" descr="A close up of a sign&#10;&#10;Description automatically generated">
            <a:extLst>
              <a:ext uri="{FF2B5EF4-FFF2-40B4-BE49-F238E27FC236}">
                <a16:creationId xmlns:a16="http://schemas.microsoft.com/office/drawing/2014/main" id="{A5B28218-D7F3-4E15-A9CA-CDF6BD1DDD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191" y="409182"/>
            <a:ext cx="3043032" cy="1309082"/>
          </a:xfrm>
          <a:prstGeom prst="rect">
            <a:avLst/>
          </a:prstGeom>
        </p:spPr>
      </p:pic>
    </p:spTree>
    <p:extLst>
      <p:ext uri="{BB962C8B-B14F-4D97-AF65-F5344CB8AC3E}">
        <p14:creationId xmlns:p14="http://schemas.microsoft.com/office/powerpoint/2010/main" val="3317001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Cat Car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6F0C7F3-9CA0-4199-97BA-384E6189FEAD}"/>
              </a:ext>
            </a:extLst>
          </p:cNvPr>
          <p:cNvSpPr>
            <a:spLocks noGrp="1"/>
          </p:cNvSpPr>
          <p:nvPr>
            <p:ph type="sldNum" sz="quarter" idx="4"/>
          </p:nvPr>
        </p:nvSpPr>
        <p:spPr>
          <a:xfrm>
            <a:off x="5590204" y="6468930"/>
            <a:ext cx="304055" cy="173106"/>
          </a:xfrm>
          <a:prstGeom prst="rect">
            <a:avLst/>
          </a:prstGeom>
        </p:spPr>
        <p:txBody>
          <a:bodyPr vert="horz" lIns="0" tIns="0" rIns="0" bIns="0" rtlCol="0" anchor="ctr"/>
          <a:lstStyle>
            <a:lvl1pPr algn="l">
              <a:defRPr sz="900" b="0" i="0">
                <a:solidFill>
                  <a:schemeClr val="bg1">
                    <a:lumMod val="65000"/>
                  </a:schemeClr>
                </a:solidFill>
                <a:latin typeface="GT Walsheim Pro Light" panose="02000503040000020003" pitchFamily="2" charset="77"/>
              </a:defRPr>
            </a:lvl1pPr>
          </a:lstStyle>
          <a:p>
            <a:fld id="{AE46914A-69DF-4616-B894-AD41808293FA}" type="slidenum">
              <a:rPr lang="en-US" smtClean="0"/>
              <a:pPr/>
              <a:t>‹#›</a:t>
            </a:fld>
            <a:endParaRPr lang="en-US" dirty="0"/>
          </a:p>
        </p:txBody>
      </p:sp>
      <p:pic>
        <p:nvPicPr>
          <p:cNvPr id="7" name="Picture 6">
            <a:extLst>
              <a:ext uri="{FF2B5EF4-FFF2-40B4-BE49-F238E27FC236}">
                <a16:creationId xmlns:a16="http://schemas.microsoft.com/office/drawing/2014/main" id="{752FF35C-8E5E-4C3B-88E7-91BA2BB4AF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descr="A close up of a sign&#10;&#10;Description automatically generated">
            <a:extLst>
              <a:ext uri="{FF2B5EF4-FFF2-40B4-BE49-F238E27FC236}">
                <a16:creationId xmlns:a16="http://schemas.microsoft.com/office/drawing/2014/main" id="{A5B28218-D7F3-4E15-A9CA-CDF6BD1DDD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191" y="409182"/>
            <a:ext cx="3043032" cy="1309082"/>
          </a:xfrm>
          <a:prstGeom prst="rect">
            <a:avLst/>
          </a:prstGeom>
        </p:spPr>
      </p:pic>
    </p:spTree>
    <p:extLst>
      <p:ext uri="{BB962C8B-B14F-4D97-AF65-F5344CB8AC3E}">
        <p14:creationId xmlns:p14="http://schemas.microsoft.com/office/powerpoint/2010/main" val="3019360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AAD3-6F96-4D13-97AC-A86276677F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50C73A-942E-49A5-A872-9CEB30F1E2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AADC2C-DC45-41EF-95AD-7F2A532E5494}"/>
              </a:ext>
            </a:extLst>
          </p:cNvPr>
          <p:cNvSpPr>
            <a:spLocks noGrp="1"/>
          </p:cNvSpPr>
          <p:nvPr>
            <p:ph type="dt" sz="half" idx="10"/>
          </p:nvPr>
        </p:nvSpPr>
        <p:spPr/>
        <p:txBody>
          <a:bodyPr/>
          <a:lstStyle/>
          <a:p>
            <a:fld id="{5A5A42AC-DA45-45A4-8E81-AD804410B555}" type="datetimeFigureOut">
              <a:rPr lang="en-US" smtClean="0"/>
              <a:t>12/30/2020</a:t>
            </a:fld>
            <a:endParaRPr lang="en-US"/>
          </a:p>
        </p:txBody>
      </p:sp>
      <p:sp>
        <p:nvSpPr>
          <p:cNvPr id="5" name="Footer Placeholder 4">
            <a:extLst>
              <a:ext uri="{FF2B5EF4-FFF2-40B4-BE49-F238E27FC236}">
                <a16:creationId xmlns:a16="http://schemas.microsoft.com/office/drawing/2014/main" id="{4E54B622-EA7D-4679-B79C-2A1955C82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F68CB-C6E5-4035-9C37-474F3868CE0B}"/>
              </a:ext>
            </a:extLst>
          </p:cNvPr>
          <p:cNvSpPr>
            <a:spLocks noGrp="1"/>
          </p:cNvSpPr>
          <p:nvPr>
            <p:ph type="sldNum" sz="quarter" idx="12"/>
          </p:nvPr>
        </p:nvSpPr>
        <p:spPr/>
        <p:txBody>
          <a:bodyPr/>
          <a:lstStyle/>
          <a:p>
            <a:fld id="{D98C82D8-6512-48AD-B217-D0BEA6D9695C}" type="slidenum">
              <a:rPr lang="en-US" smtClean="0"/>
              <a:t>‹#›</a:t>
            </a:fld>
            <a:endParaRPr lang="en-US"/>
          </a:p>
        </p:txBody>
      </p:sp>
    </p:spTree>
    <p:extLst>
      <p:ext uri="{BB962C8B-B14F-4D97-AF65-F5344CB8AC3E}">
        <p14:creationId xmlns:p14="http://schemas.microsoft.com/office/powerpoint/2010/main" val="2168793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B8FC-849D-4182-B9C4-9CA177902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B6874F-FAE4-4456-808C-6802EA53A7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13008-6C82-43DE-985C-489ADE7EF4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B9EB2D-9D03-4552-A6B9-DDF4FFFBFD70}"/>
              </a:ext>
            </a:extLst>
          </p:cNvPr>
          <p:cNvSpPr>
            <a:spLocks noGrp="1"/>
          </p:cNvSpPr>
          <p:nvPr>
            <p:ph type="dt" sz="half" idx="10"/>
          </p:nvPr>
        </p:nvSpPr>
        <p:spPr/>
        <p:txBody>
          <a:bodyPr/>
          <a:lstStyle/>
          <a:p>
            <a:fld id="{5A5A42AC-DA45-45A4-8E81-AD804410B555}" type="datetimeFigureOut">
              <a:rPr lang="en-US" smtClean="0"/>
              <a:t>12/30/2020</a:t>
            </a:fld>
            <a:endParaRPr lang="en-US"/>
          </a:p>
        </p:txBody>
      </p:sp>
      <p:sp>
        <p:nvSpPr>
          <p:cNvPr id="6" name="Footer Placeholder 5">
            <a:extLst>
              <a:ext uri="{FF2B5EF4-FFF2-40B4-BE49-F238E27FC236}">
                <a16:creationId xmlns:a16="http://schemas.microsoft.com/office/drawing/2014/main" id="{A085AD9E-24D6-4A47-9662-6B4996A304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4B949-C2F6-4A94-881C-268E849036DE}"/>
              </a:ext>
            </a:extLst>
          </p:cNvPr>
          <p:cNvSpPr>
            <a:spLocks noGrp="1"/>
          </p:cNvSpPr>
          <p:nvPr>
            <p:ph type="sldNum" sz="quarter" idx="12"/>
          </p:nvPr>
        </p:nvSpPr>
        <p:spPr/>
        <p:txBody>
          <a:bodyPr/>
          <a:lstStyle/>
          <a:p>
            <a:fld id="{D98C82D8-6512-48AD-B217-D0BEA6D9695C}" type="slidenum">
              <a:rPr lang="en-US" smtClean="0"/>
              <a:t>‹#›</a:t>
            </a:fld>
            <a:endParaRPr lang="en-US"/>
          </a:p>
        </p:txBody>
      </p:sp>
    </p:spTree>
    <p:extLst>
      <p:ext uri="{BB962C8B-B14F-4D97-AF65-F5344CB8AC3E}">
        <p14:creationId xmlns:p14="http://schemas.microsoft.com/office/powerpoint/2010/main" val="50349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 Divider Dog Lifesty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01125F-ECCE-453A-A259-A08D3A7B72C7}"/>
              </a:ext>
            </a:extLst>
          </p:cNvPr>
          <p:cNvSpPr>
            <a:spLocks noGrp="1"/>
          </p:cNvSpPr>
          <p:nvPr>
            <p:ph type="sldNum" sz="quarter" idx="10"/>
          </p:nvPr>
        </p:nvSpPr>
        <p:spPr/>
        <p:txBody>
          <a:bodyPr/>
          <a:lstStyle/>
          <a:p>
            <a:fld id="{AE46914A-69DF-4616-B894-AD41808293FA}" type="slidenum">
              <a:rPr lang="en-US" smtClean="0"/>
              <a:pPr/>
              <a:t>‹#›</a:t>
            </a:fld>
            <a:endParaRPr lang="en-US" dirty="0"/>
          </a:p>
        </p:txBody>
      </p:sp>
      <p:pic>
        <p:nvPicPr>
          <p:cNvPr id="7" name="Picture 6">
            <a:extLst>
              <a:ext uri="{FF2B5EF4-FFF2-40B4-BE49-F238E27FC236}">
                <a16:creationId xmlns:a16="http://schemas.microsoft.com/office/drawing/2014/main" id="{FE380F8F-75C8-4780-BA19-4F3FEC94EA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81458" cy="4171950"/>
          </a:xfrm>
          <a:prstGeom prst="rect">
            <a:avLst/>
          </a:prstGeom>
        </p:spPr>
      </p:pic>
      <p:sp>
        <p:nvSpPr>
          <p:cNvPr id="6" name="Text Placeholder 7">
            <a:extLst>
              <a:ext uri="{FF2B5EF4-FFF2-40B4-BE49-F238E27FC236}">
                <a16:creationId xmlns:a16="http://schemas.microsoft.com/office/drawing/2014/main" id="{2DAC7FEE-D82D-435B-BF7F-3A60965E62FE}"/>
              </a:ext>
            </a:extLst>
          </p:cNvPr>
          <p:cNvSpPr>
            <a:spLocks noGrp="1"/>
          </p:cNvSpPr>
          <p:nvPr>
            <p:ph type="body" sz="quarter" idx="14" hasCustomPrompt="1"/>
          </p:nvPr>
        </p:nvSpPr>
        <p:spPr>
          <a:xfrm>
            <a:off x="616491" y="5443811"/>
            <a:ext cx="10959018" cy="495300"/>
          </a:xfrm>
          <a:prstGeom prst="rect">
            <a:avLst/>
          </a:prstGeom>
        </p:spPr>
        <p:txBody>
          <a:bodyPr>
            <a:noAutofit/>
          </a:bodyPr>
          <a:lstStyle>
            <a:lvl1pPr marL="0" indent="0">
              <a:buNone/>
              <a:defRPr lang="en-US" sz="22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10" name="Title 1">
            <a:extLst>
              <a:ext uri="{FF2B5EF4-FFF2-40B4-BE49-F238E27FC236}">
                <a16:creationId xmlns:a16="http://schemas.microsoft.com/office/drawing/2014/main" id="{789638C7-70F5-4F31-8CB5-CEDC5F1BFB21}"/>
              </a:ext>
            </a:extLst>
          </p:cNvPr>
          <p:cNvSpPr>
            <a:spLocks noGrp="1"/>
          </p:cNvSpPr>
          <p:nvPr>
            <p:ph type="title"/>
          </p:nvPr>
        </p:nvSpPr>
        <p:spPr>
          <a:xfrm>
            <a:off x="616490" y="4826981"/>
            <a:ext cx="10959017" cy="619302"/>
          </a:xfrm>
          <a:prstGeom prst="rect">
            <a:avLst/>
          </a:prstGeom>
        </p:spPr>
        <p:txBody>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340742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 Divider Cat Ca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B04A7F-ED17-4BC6-B693-0753E664EC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5248276" cy="6857999"/>
          </a:xfrm>
          <a:prstGeom prst="rect">
            <a:avLst/>
          </a:prstGeom>
        </p:spPr>
      </p:pic>
      <p:sp>
        <p:nvSpPr>
          <p:cNvPr id="8" name="Text Placeholder 7">
            <a:extLst>
              <a:ext uri="{FF2B5EF4-FFF2-40B4-BE49-F238E27FC236}">
                <a16:creationId xmlns:a16="http://schemas.microsoft.com/office/drawing/2014/main" id="{4FAE4C63-39E5-4805-9212-22EF1CAF88EA}"/>
              </a:ext>
            </a:extLst>
          </p:cNvPr>
          <p:cNvSpPr>
            <a:spLocks noGrp="1"/>
          </p:cNvSpPr>
          <p:nvPr>
            <p:ph type="body" sz="quarter" idx="14" hasCustomPrompt="1"/>
          </p:nvPr>
        </p:nvSpPr>
        <p:spPr>
          <a:xfrm>
            <a:off x="5832097" y="4746706"/>
            <a:ext cx="5743411" cy="495300"/>
          </a:xfrm>
          <a:prstGeom prst="rect">
            <a:avLst/>
          </a:prstGeom>
        </p:spPr>
        <p:txBody>
          <a:bodyPr>
            <a:noAutofit/>
          </a:bodyPr>
          <a:lstStyle>
            <a:lvl1pPr marL="0" indent="0">
              <a:buNone/>
              <a:defRPr lang="en-US" sz="2200" b="1" kern="1200" cap="all" baseline="0" dirty="0">
                <a:solidFill>
                  <a:srgbClr val="9D9D9D"/>
                </a:solidFill>
                <a:latin typeface="Century Gothic" panose="020B0502020202020204" pitchFamily="34" charset="0"/>
                <a:ea typeface="+mj-ea"/>
                <a:cs typeface="+mj-cs"/>
              </a:defRPr>
            </a:lvl1pPr>
          </a:lstStyle>
          <a:p>
            <a:pPr lvl="0"/>
            <a:r>
              <a:rPr lang="en-US" dirty="0"/>
              <a:t>Edit Master text styles</a:t>
            </a:r>
          </a:p>
        </p:txBody>
      </p:sp>
      <p:sp>
        <p:nvSpPr>
          <p:cNvPr id="9" name="Title 1">
            <a:extLst>
              <a:ext uri="{FF2B5EF4-FFF2-40B4-BE49-F238E27FC236}">
                <a16:creationId xmlns:a16="http://schemas.microsoft.com/office/drawing/2014/main" id="{08A512E8-616F-489C-A018-806EF051EB5F}"/>
              </a:ext>
            </a:extLst>
          </p:cNvPr>
          <p:cNvSpPr>
            <a:spLocks noGrp="1"/>
          </p:cNvSpPr>
          <p:nvPr>
            <p:ph type="title"/>
          </p:nvPr>
        </p:nvSpPr>
        <p:spPr>
          <a:xfrm>
            <a:off x="5832096" y="4107308"/>
            <a:ext cx="5743411" cy="619302"/>
          </a:xfrm>
          <a:prstGeom prst="rect">
            <a:avLst/>
          </a:prstGeom>
        </p:spPr>
        <p:txBody>
          <a:bodyPr/>
          <a:lstStyle>
            <a:lvl1pPr>
              <a:defRPr sz="4800"/>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F8385C7F-B3FA-4EE9-B0A4-B970C885B359}"/>
              </a:ext>
            </a:extLst>
          </p:cNvPr>
          <p:cNvSpPr>
            <a:spLocks noGrp="1"/>
          </p:cNvSpPr>
          <p:nvPr>
            <p:ph type="sldNum" sz="quarter" idx="10"/>
          </p:nvPr>
        </p:nvSpPr>
        <p:spPr>
          <a:xfrm>
            <a:off x="5742231" y="6468930"/>
            <a:ext cx="304055" cy="173106"/>
          </a:xfrm>
        </p:spPr>
        <p:txBody>
          <a:bodyPr/>
          <a:lstStyle/>
          <a:p>
            <a:fld id="{AE46914A-69DF-4616-B894-AD41808293FA}" type="slidenum">
              <a:rPr lang="en-US" smtClean="0"/>
              <a:pPr/>
              <a:t>‹#›</a:t>
            </a:fld>
            <a:endParaRPr lang="en-US" dirty="0"/>
          </a:p>
        </p:txBody>
      </p:sp>
    </p:spTree>
    <p:extLst>
      <p:ext uri="{BB962C8B-B14F-4D97-AF65-F5344CB8AC3E}">
        <p14:creationId xmlns:p14="http://schemas.microsoft.com/office/powerpoint/2010/main" val="417020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 Simple Divider Cat Lifesty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433C96-AD8F-4D0F-8011-632860FE8712}"/>
              </a:ext>
            </a:extLst>
          </p:cNvPr>
          <p:cNvSpPr/>
          <p:nvPr userDrawn="1"/>
        </p:nvSpPr>
        <p:spPr>
          <a:xfrm>
            <a:off x="1" y="0"/>
            <a:ext cx="12191999" cy="422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Slide Number Placeholder 2">
            <a:extLst>
              <a:ext uri="{FF2B5EF4-FFF2-40B4-BE49-F238E27FC236}">
                <a16:creationId xmlns:a16="http://schemas.microsoft.com/office/drawing/2014/main" id="{0101125F-ECCE-453A-A259-A08D3A7B72C7}"/>
              </a:ext>
            </a:extLst>
          </p:cNvPr>
          <p:cNvSpPr>
            <a:spLocks noGrp="1"/>
          </p:cNvSpPr>
          <p:nvPr>
            <p:ph type="sldNum" sz="quarter" idx="10"/>
          </p:nvPr>
        </p:nvSpPr>
        <p:spPr/>
        <p:txBody>
          <a:bodyPr/>
          <a:lstStyle/>
          <a:p>
            <a:fld id="{AE46914A-69DF-4616-B894-AD41808293FA}" type="slidenum">
              <a:rPr lang="en-US" smtClean="0"/>
              <a:pPr/>
              <a:t>‹#›</a:t>
            </a:fld>
            <a:endParaRPr lang="en-US" dirty="0"/>
          </a:p>
        </p:txBody>
      </p:sp>
      <p:pic>
        <p:nvPicPr>
          <p:cNvPr id="7" name="Picture 6">
            <a:extLst>
              <a:ext uri="{FF2B5EF4-FFF2-40B4-BE49-F238E27FC236}">
                <a16:creationId xmlns:a16="http://schemas.microsoft.com/office/drawing/2014/main" id="{87FE5E5D-B1B0-4EBB-8023-C75A4C2982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
            <a:ext cx="12192000" cy="4581525"/>
          </a:xfrm>
          <a:prstGeom prst="rect">
            <a:avLst/>
          </a:prstGeom>
        </p:spPr>
      </p:pic>
      <p:sp>
        <p:nvSpPr>
          <p:cNvPr id="6" name="Title 1">
            <a:extLst>
              <a:ext uri="{FF2B5EF4-FFF2-40B4-BE49-F238E27FC236}">
                <a16:creationId xmlns:a16="http://schemas.microsoft.com/office/drawing/2014/main" id="{B72E477C-410C-4AC7-BD99-5C10D0DD0F26}"/>
              </a:ext>
            </a:extLst>
          </p:cNvPr>
          <p:cNvSpPr>
            <a:spLocks noGrp="1"/>
          </p:cNvSpPr>
          <p:nvPr>
            <p:ph type="title"/>
          </p:nvPr>
        </p:nvSpPr>
        <p:spPr>
          <a:xfrm>
            <a:off x="616491" y="5195475"/>
            <a:ext cx="10969258" cy="619302"/>
          </a:xfrm>
          <a:prstGeom prst="rect">
            <a:avLst/>
          </a:prstGeom>
        </p:spPr>
        <p:txBody>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331818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 Simple Divider Dog Lifesty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116587-F9D7-4B66-91FD-05327591C0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5248276" cy="6857999"/>
          </a:xfrm>
          <a:prstGeom prst="rect">
            <a:avLst/>
          </a:prstGeom>
        </p:spPr>
      </p:pic>
      <p:sp>
        <p:nvSpPr>
          <p:cNvPr id="8" name="Title 1">
            <a:extLst>
              <a:ext uri="{FF2B5EF4-FFF2-40B4-BE49-F238E27FC236}">
                <a16:creationId xmlns:a16="http://schemas.microsoft.com/office/drawing/2014/main" id="{A74DD15E-BE28-44C4-A4C6-75DF0AC783F9}"/>
              </a:ext>
            </a:extLst>
          </p:cNvPr>
          <p:cNvSpPr>
            <a:spLocks noGrp="1"/>
          </p:cNvSpPr>
          <p:nvPr>
            <p:ph type="title"/>
          </p:nvPr>
        </p:nvSpPr>
        <p:spPr>
          <a:xfrm>
            <a:off x="5832097" y="4298226"/>
            <a:ext cx="5753652" cy="619302"/>
          </a:xfrm>
          <a:prstGeom prst="rect">
            <a:avLst/>
          </a:prstGeom>
        </p:spPr>
        <p:txBody>
          <a:bodyPr/>
          <a:lstStyle>
            <a:lvl1pPr>
              <a:defRPr sz="4800"/>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B812D68-2CC8-48C1-A633-A1A97B8D1669}"/>
              </a:ext>
            </a:extLst>
          </p:cNvPr>
          <p:cNvSpPr>
            <a:spLocks noGrp="1"/>
          </p:cNvSpPr>
          <p:nvPr>
            <p:ph type="sldNum" sz="quarter" idx="10"/>
          </p:nvPr>
        </p:nvSpPr>
        <p:spPr>
          <a:xfrm>
            <a:off x="5742231" y="6468930"/>
            <a:ext cx="304055" cy="173106"/>
          </a:xfrm>
        </p:spPr>
        <p:txBody>
          <a:bodyPr/>
          <a:lstStyle/>
          <a:p>
            <a:fld id="{AE46914A-69DF-4616-B894-AD41808293FA}" type="slidenum">
              <a:rPr lang="en-US" smtClean="0"/>
              <a:pPr/>
              <a:t>‹#›</a:t>
            </a:fld>
            <a:endParaRPr lang="en-US" dirty="0"/>
          </a:p>
        </p:txBody>
      </p:sp>
    </p:spTree>
    <p:extLst>
      <p:ext uri="{BB962C8B-B14F-4D97-AF65-F5344CB8AC3E}">
        <p14:creationId xmlns:p14="http://schemas.microsoft.com/office/powerpoint/2010/main" val="355550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 Dog Care Phot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116587-F9D7-4B66-91FD-05327591C0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5205046" cy="6858000"/>
          </a:xfrm>
          <a:prstGeom prst="rect">
            <a:avLst/>
          </a:prstGeom>
        </p:spPr>
      </p:pic>
      <p:sp>
        <p:nvSpPr>
          <p:cNvPr id="9" name="Title 1">
            <a:extLst>
              <a:ext uri="{FF2B5EF4-FFF2-40B4-BE49-F238E27FC236}">
                <a16:creationId xmlns:a16="http://schemas.microsoft.com/office/drawing/2014/main" id="{07388421-4B2B-4328-9F55-8B7F1A915B2D}"/>
              </a:ext>
            </a:extLst>
          </p:cNvPr>
          <p:cNvSpPr>
            <a:spLocks noGrp="1"/>
          </p:cNvSpPr>
          <p:nvPr>
            <p:ph type="title"/>
          </p:nvPr>
        </p:nvSpPr>
        <p:spPr>
          <a:xfrm>
            <a:off x="5832096" y="1190729"/>
            <a:ext cx="5811297" cy="619302"/>
          </a:xfrm>
          <a:prstGeom prst="rect">
            <a:avLst/>
          </a:prstGeom>
        </p:spPr>
        <p:txBody>
          <a:bodyPr/>
          <a:lstStyle>
            <a:lvl1pPr>
              <a:defRPr sz="4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F8006EE8-5AA2-4E5B-880F-599BCB497115}"/>
              </a:ext>
            </a:extLst>
          </p:cNvPr>
          <p:cNvSpPr>
            <a:spLocks noGrp="1"/>
          </p:cNvSpPr>
          <p:nvPr>
            <p:ph type="body" sz="quarter" idx="10"/>
          </p:nvPr>
        </p:nvSpPr>
        <p:spPr>
          <a:xfrm>
            <a:off x="5844788" y="2009668"/>
            <a:ext cx="5811297" cy="4411227"/>
          </a:xfrm>
          <a:prstGeom prst="rect">
            <a:avLst/>
          </a:prstGeo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a:extLst>
              <a:ext uri="{FF2B5EF4-FFF2-40B4-BE49-F238E27FC236}">
                <a16:creationId xmlns:a16="http://schemas.microsoft.com/office/drawing/2014/main" id="{EE6CB201-E4FB-45D1-BFA9-06A6D13A2281}"/>
              </a:ext>
            </a:extLst>
          </p:cNvPr>
          <p:cNvSpPr>
            <a:spLocks noGrp="1"/>
          </p:cNvSpPr>
          <p:nvPr>
            <p:ph type="sldNum" sz="quarter" idx="11"/>
          </p:nvPr>
        </p:nvSpPr>
        <p:spPr>
          <a:xfrm>
            <a:off x="5742231" y="6468930"/>
            <a:ext cx="304055" cy="173106"/>
          </a:xfrm>
        </p:spPr>
        <p:txBody>
          <a:bodyPr/>
          <a:lstStyle/>
          <a:p>
            <a:fld id="{AE46914A-69DF-4616-B894-AD41808293FA}" type="slidenum">
              <a:rPr lang="en-US" smtClean="0"/>
              <a:pPr/>
              <a:t>‹#›</a:t>
            </a:fld>
            <a:endParaRPr lang="en-US" dirty="0"/>
          </a:p>
        </p:txBody>
      </p:sp>
    </p:spTree>
    <p:extLst>
      <p:ext uri="{BB962C8B-B14F-4D97-AF65-F5344CB8AC3E}">
        <p14:creationId xmlns:p14="http://schemas.microsoft.com/office/powerpoint/2010/main" val="111766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742231" y="6468930"/>
            <a:ext cx="304055" cy="173106"/>
          </a:xfrm>
          <a:prstGeom prst="rect">
            <a:avLst/>
          </a:prstGeom>
        </p:spPr>
        <p:txBody>
          <a:bodyPr vert="horz" lIns="0" tIns="0" rIns="0" bIns="0" rtlCol="0" anchor="ctr"/>
          <a:lstStyle>
            <a:lvl1pPr algn="ctr">
              <a:defRPr sz="900" b="0" i="0">
                <a:solidFill>
                  <a:schemeClr val="bg1">
                    <a:lumMod val="65000"/>
                  </a:schemeClr>
                </a:solidFill>
                <a:latin typeface="GT Walsheim Pro Light" panose="02000503040000020003"/>
              </a:defRPr>
            </a:lvl1pPr>
          </a:lstStyle>
          <a:p>
            <a:fld id="{AE46914A-69DF-4616-B894-AD41808293FA}" type="slidenum">
              <a:rPr lang="en-US" smtClean="0"/>
              <a:pPr/>
              <a:t>‹#›</a:t>
            </a:fld>
            <a:endParaRPr lang="en-US" dirty="0"/>
          </a:p>
        </p:txBody>
      </p:sp>
      <p:sp>
        <p:nvSpPr>
          <p:cNvPr id="14" name="Rectangle 8"/>
          <p:cNvSpPr>
            <a:spLocks noChangeArrowheads="1"/>
          </p:cNvSpPr>
          <p:nvPr/>
        </p:nvSpPr>
        <p:spPr bwMode="auto">
          <a:xfrm>
            <a:off x="314308" y="6481184"/>
            <a:ext cx="2415726" cy="123111"/>
          </a:xfrm>
          <a:prstGeom prst="rect">
            <a:avLst/>
          </a:prstGeom>
          <a:noFill/>
          <a:ln w="9525">
            <a:noFill/>
            <a:miter lim="800000"/>
            <a:headEnd/>
            <a:tailEnd/>
          </a:ln>
        </p:spPr>
        <p:txBody>
          <a:bodyPr wrap="none" lIns="0" tIns="0" rIns="0" bIns="0">
            <a:spAutoFit/>
          </a:bodyPr>
          <a:lstStyle/>
          <a:p>
            <a:pPr algn="r"/>
            <a:r>
              <a:rPr lang="en-US" sz="800" b="0" i="0" spc="50" dirty="0">
                <a:solidFill>
                  <a:schemeClr val="bg1">
                    <a:lumMod val="65000"/>
                  </a:schemeClr>
                </a:solidFill>
                <a:latin typeface="GT Walsheim Pro Light" panose="02000503040000020003" pitchFamily="2" charset="77"/>
              </a:rPr>
              <a:t>© 2019 Banfield Pet Hospital</a:t>
            </a:r>
            <a:r>
              <a:rPr lang="en-US" sz="800" b="0" i="0" spc="50" baseline="0" dirty="0">
                <a:solidFill>
                  <a:schemeClr val="bg1">
                    <a:lumMod val="65000"/>
                  </a:schemeClr>
                </a:solidFill>
                <a:latin typeface="GT Walsheim Pro Light" panose="02000503040000020003" pitchFamily="2" charset="77"/>
              </a:rPr>
              <a:t> | </a:t>
            </a:r>
            <a:r>
              <a:rPr lang="en-US" sz="800" b="0" i="0" spc="50" dirty="0">
                <a:solidFill>
                  <a:schemeClr val="bg1">
                    <a:lumMod val="65000"/>
                  </a:schemeClr>
                </a:solidFill>
                <a:latin typeface="GT Walsheim Pro Light" panose="02000503040000020003" pitchFamily="2" charset="77"/>
              </a:rPr>
              <a:t>All Rights Reserved</a:t>
            </a:r>
          </a:p>
        </p:txBody>
      </p:sp>
      <p:sp>
        <p:nvSpPr>
          <p:cNvPr id="3" name="Text Placeholder 2">
            <a:extLst>
              <a:ext uri="{FF2B5EF4-FFF2-40B4-BE49-F238E27FC236}">
                <a16:creationId xmlns:a16="http://schemas.microsoft.com/office/drawing/2014/main" id="{4558EE1C-A8B8-4F5A-9DC3-DFECD6F147A5}"/>
              </a:ext>
            </a:extLst>
          </p:cNvPr>
          <p:cNvSpPr>
            <a:spLocks noGrp="1"/>
          </p:cNvSpPr>
          <p:nvPr>
            <p:ph type="body" idx="1"/>
          </p:nvPr>
        </p:nvSpPr>
        <p:spPr>
          <a:xfrm>
            <a:off x="636459" y="1106616"/>
            <a:ext cx="10939242" cy="483921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close up of a sign&#10;&#10;Description automatically generated">
            <a:extLst>
              <a:ext uri="{FF2B5EF4-FFF2-40B4-BE49-F238E27FC236}">
                <a16:creationId xmlns:a16="http://schemas.microsoft.com/office/drawing/2014/main" id="{ACDE2AAD-12CC-4709-8F5A-90503D4E3E84}"/>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0244999" y="5945828"/>
            <a:ext cx="1702550" cy="732420"/>
          </a:xfrm>
          <a:prstGeom prst="rect">
            <a:avLst/>
          </a:prstGeom>
        </p:spPr>
      </p:pic>
      <p:sp>
        <p:nvSpPr>
          <p:cNvPr id="8" name="Title Placeholder 1">
            <a:extLst>
              <a:ext uri="{FF2B5EF4-FFF2-40B4-BE49-F238E27FC236}">
                <a16:creationId xmlns:a16="http://schemas.microsoft.com/office/drawing/2014/main" id="{BE9B3F4C-0F21-474B-AAB3-A43A60CFEBB1}"/>
              </a:ext>
            </a:extLst>
          </p:cNvPr>
          <p:cNvSpPr>
            <a:spLocks noGrp="1"/>
          </p:cNvSpPr>
          <p:nvPr>
            <p:ph type="title"/>
          </p:nvPr>
        </p:nvSpPr>
        <p:spPr>
          <a:xfrm>
            <a:off x="636458" y="215964"/>
            <a:ext cx="10939241" cy="819138"/>
          </a:xfrm>
          <a:prstGeom prst="rect">
            <a:avLst/>
          </a:prstGeom>
          <a:noFill/>
        </p:spPr>
        <p:txBody>
          <a:bodyPr vert="horz" lIns="91440" tIns="45720" rIns="91440" bIns="4572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3066857747"/>
      </p:ext>
    </p:extLst>
  </p:cSld>
  <p:clrMap bg1="lt1" tx1="dk1" bg2="lt2" tx2="dk2" accent1="accent1" accent2="accent2" accent3="accent3" accent4="accent4" accent5="accent5" accent6="accent6" hlink="hlink" folHlink="folHlink"/>
  <p:sldLayoutIdLst>
    <p:sldLayoutId id="2147483858" r:id="rId1"/>
    <p:sldLayoutId id="2147483888" r:id="rId2"/>
    <p:sldLayoutId id="2147483889" r:id="rId3"/>
    <p:sldLayoutId id="2147483890" r:id="rId4"/>
    <p:sldLayoutId id="2147483860" r:id="rId5"/>
    <p:sldLayoutId id="2147483882" r:id="rId6"/>
    <p:sldLayoutId id="2147483873" r:id="rId7"/>
    <p:sldLayoutId id="2147483883" r:id="rId8"/>
    <p:sldLayoutId id="2147483895" r:id="rId9"/>
    <p:sldLayoutId id="2147483894" r:id="rId10"/>
    <p:sldLayoutId id="2147483857" r:id="rId11"/>
    <p:sldLayoutId id="2147483856" r:id="rId12"/>
    <p:sldLayoutId id="2147483898" r:id="rId13"/>
    <p:sldLayoutId id="2147483906" r:id="rId14"/>
    <p:sldLayoutId id="2147483899" r:id="rId15"/>
    <p:sldLayoutId id="2147483863" r:id="rId16"/>
    <p:sldLayoutId id="2147483884" r:id="rId17"/>
    <p:sldLayoutId id="2147483902" r:id="rId18"/>
    <p:sldLayoutId id="2147483865" r:id="rId19"/>
    <p:sldLayoutId id="2147483866" r:id="rId20"/>
    <p:sldLayoutId id="2147483874" r:id="rId21"/>
    <p:sldLayoutId id="2147483903" r:id="rId22"/>
    <p:sldLayoutId id="2147483905" r:id="rId23"/>
    <p:sldLayoutId id="2147483904" r:id="rId24"/>
    <p:sldLayoutId id="2147483908" r:id="rId25"/>
    <p:sldLayoutId id="2147483909" r:id="rId26"/>
    <p:sldLayoutId id="2147483871" r:id="rId27"/>
    <p:sldLayoutId id="2147483872" r:id="rId28"/>
    <p:sldLayoutId id="2147483875" r:id="rId29"/>
    <p:sldLayoutId id="2147483907" r:id="rId30"/>
    <p:sldLayoutId id="2147483910" r:id="rId31"/>
    <p:sldLayoutId id="2147483911" r:id="rId32"/>
    <p:sldLayoutId id="2147483912" r:id="rId33"/>
    <p:sldLayoutId id="2147483913" r:id="rId34"/>
    <p:sldLayoutId id="2147483915" r:id="rId35"/>
    <p:sldLayoutId id="2147483914" r:id="rId36"/>
    <p:sldLayoutId id="2147483916" r:id="rId37"/>
    <p:sldLayoutId id="2147483917" r:id="rId38"/>
    <p:sldLayoutId id="2147483918" r:id="rId39"/>
    <p:sldLayoutId id="2147483919" r:id="rId40"/>
    <p:sldLayoutId id="2147483891" r:id="rId41"/>
    <p:sldLayoutId id="2147483920" r:id="rId42"/>
    <p:sldLayoutId id="2147483921" r:id="rId43"/>
    <p:sldLayoutId id="2147483922" r:id="rId44"/>
  </p:sldLayoutIdLst>
  <p:hf hdr="0" ftr="0" dt="0"/>
  <p:txStyles>
    <p:titleStyle>
      <a:lvl1pPr algn="l" defTabSz="914400" rtl="0" eaLnBrk="1" latinLnBrk="0" hangingPunct="1">
        <a:lnSpc>
          <a:spcPct val="90000"/>
        </a:lnSpc>
        <a:spcBef>
          <a:spcPct val="0"/>
        </a:spcBef>
        <a:buNone/>
        <a:defRPr sz="4000" kern="1200">
          <a:solidFill>
            <a:schemeClr val="bg2"/>
          </a:solidFill>
          <a:latin typeface="Rockwell Nova Light" panose="02060303020205020403" pitchFamily="18" charset="0"/>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bg2"/>
        </a:buClr>
        <a:buFont typeface="Arial" panose="020B0604020202020204" pitchFamily="34" charset="0"/>
        <a:buChar char="•"/>
        <a:defRPr sz="2400" b="0" kern="1200">
          <a:solidFill>
            <a:srgbClr val="9D9D9D"/>
          </a:solidFill>
          <a:latin typeface="Century Gothic" panose="020B0502020202020204" pitchFamily="34" charset="0"/>
          <a:ea typeface="+mn-ea"/>
          <a:cs typeface="+mn-cs"/>
        </a:defRPr>
      </a:lvl1pPr>
      <a:lvl2pPr marL="685800" indent="-182880" algn="l" defTabSz="914400" rtl="0" eaLnBrk="1" latinLnBrk="0" hangingPunct="1">
        <a:lnSpc>
          <a:spcPct val="100000"/>
        </a:lnSpc>
        <a:spcBef>
          <a:spcPts val="0"/>
        </a:spcBef>
        <a:spcAft>
          <a:spcPts val="1200"/>
        </a:spcAft>
        <a:buClr>
          <a:schemeClr val="bg2"/>
        </a:buClr>
        <a:buSzPct val="100000"/>
        <a:buFont typeface="Arial" panose="020B0604020202020204" pitchFamily="34" charset="0"/>
        <a:buChar char="•"/>
        <a:defRPr sz="2400" kern="1200">
          <a:solidFill>
            <a:srgbClr val="9D9D9D"/>
          </a:solidFill>
          <a:latin typeface="Century Gothic" panose="020B0502020202020204" pitchFamily="34" charset="0"/>
          <a:ea typeface="+mn-ea"/>
          <a:cs typeface="+mn-cs"/>
        </a:defRPr>
      </a:lvl2pPr>
      <a:lvl3pPr marL="1143000" indent="-182880" algn="l" defTabSz="914400" rtl="0" eaLnBrk="1" latinLnBrk="0" hangingPunct="1">
        <a:lnSpc>
          <a:spcPct val="100000"/>
        </a:lnSpc>
        <a:spcBef>
          <a:spcPts val="0"/>
        </a:spcBef>
        <a:spcAft>
          <a:spcPts val="1200"/>
        </a:spcAft>
        <a:buClr>
          <a:schemeClr val="bg2"/>
        </a:buClr>
        <a:buFont typeface="Arial" panose="020B0604020202020204" pitchFamily="34" charset="0"/>
        <a:buChar char="•"/>
        <a:defRPr sz="2000" kern="1200">
          <a:solidFill>
            <a:srgbClr val="9D9D9D"/>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1200"/>
        </a:spcAft>
        <a:buClr>
          <a:schemeClr val="bg2"/>
        </a:buClr>
        <a:buFont typeface="Arial" panose="020B0604020202020204" pitchFamily="34" charset="0"/>
        <a:buChar char="•"/>
        <a:defRPr sz="1800" kern="1200">
          <a:solidFill>
            <a:srgbClr val="9D9D9D"/>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1200"/>
        </a:spcAft>
        <a:buClr>
          <a:schemeClr val="bg2"/>
        </a:buClr>
        <a:buFont typeface="Arial" panose="020B0604020202020204" pitchFamily="34" charset="0"/>
        <a:buChar char="•"/>
        <a:defRPr sz="1600" kern="1200">
          <a:solidFill>
            <a:srgbClr val="9D9D9D"/>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8.jp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21.jp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https://clicktime.symantec.com/3AAphXh18St6J4secd4RfcB7Vc?u=https%3A%2F%2Fvimeo.com%2F365367854%2F0a7e0dc612" TargetMode="External"/><Relationship Id="rId7" Type="http://schemas.openxmlformats.org/officeDocument/2006/relationships/hyperlink" Target="mvh4you.com" TargetMode="External"/><Relationship Id="rId2" Type="http://schemas.openxmlformats.org/officeDocument/2006/relationships/hyperlink" Target="https://bh.mystrength.com/regence-or" TargetMode="External"/><Relationship Id="rId1" Type="http://schemas.openxmlformats.org/officeDocument/2006/relationships/slideLayout" Target="../slideLayouts/slideLayout29.xml"/><Relationship Id="rId6" Type="http://schemas.openxmlformats.org/officeDocument/2006/relationships/hyperlink" Target="https://regence.mdlive.com/ut" TargetMode="External"/><Relationship Id="rId5" Type="http://schemas.openxmlformats.org/officeDocument/2006/relationships/hyperlink" Target="https://youtu.be/T212LtgbK14" TargetMode="External"/><Relationship Id="rId4" Type="http://schemas.openxmlformats.org/officeDocument/2006/relationships/hyperlink" Target="http://myhealthandwellbeingresourc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F786-00AC-4BCF-87B0-542D09657B8D}"/>
              </a:ext>
            </a:extLst>
          </p:cNvPr>
          <p:cNvSpPr>
            <a:spLocks noGrp="1"/>
          </p:cNvSpPr>
          <p:nvPr>
            <p:ph type="title"/>
          </p:nvPr>
        </p:nvSpPr>
        <p:spPr>
          <a:xfrm>
            <a:off x="465570" y="4600496"/>
            <a:ext cx="10959017" cy="619302"/>
          </a:xfrm>
        </p:spPr>
        <p:txBody>
          <a:bodyPr/>
          <a:lstStyle/>
          <a:p>
            <a:r>
              <a:rPr lang="en-US" sz="3800" dirty="0"/>
              <a:t>Grounded Leadership: </a:t>
            </a:r>
            <a:br>
              <a:rPr lang="en-US" sz="3800" dirty="0"/>
            </a:br>
            <a:r>
              <a:rPr lang="en-US" sz="3800" i="1" dirty="0"/>
              <a:t>Bringing Wellbeing to Work</a:t>
            </a:r>
          </a:p>
        </p:txBody>
      </p:sp>
      <p:sp>
        <p:nvSpPr>
          <p:cNvPr id="8" name="Text Placeholder 7">
            <a:extLst>
              <a:ext uri="{FF2B5EF4-FFF2-40B4-BE49-F238E27FC236}">
                <a16:creationId xmlns:a16="http://schemas.microsoft.com/office/drawing/2014/main" id="{7ABEE850-EEF1-41FF-B7B3-1905CAC5B988}"/>
              </a:ext>
            </a:extLst>
          </p:cNvPr>
          <p:cNvSpPr>
            <a:spLocks noGrp="1"/>
          </p:cNvSpPr>
          <p:nvPr>
            <p:ph type="body" sz="quarter" idx="12"/>
          </p:nvPr>
        </p:nvSpPr>
        <p:spPr>
          <a:xfrm>
            <a:off x="557048" y="5580994"/>
            <a:ext cx="7157545" cy="409904"/>
          </a:xfrm>
        </p:spPr>
        <p:txBody>
          <a:bodyPr/>
          <a:lstStyle/>
          <a:p>
            <a:r>
              <a:rPr lang="en-US" b="1" dirty="0"/>
              <a:t>Jeannine Moga, MA, MSW, LCSW</a:t>
            </a:r>
          </a:p>
          <a:p>
            <a:r>
              <a:rPr lang="en-US" b="1" dirty="0"/>
              <a:t>Veterinary Social Worker, Banfield Health &amp; Wellbeing Team</a:t>
            </a:r>
          </a:p>
        </p:txBody>
      </p:sp>
    </p:spTree>
    <p:extLst>
      <p:ext uri="{BB962C8B-B14F-4D97-AF65-F5344CB8AC3E}">
        <p14:creationId xmlns:p14="http://schemas.microsoft.com/office/powerpoint/2010/main" val="102809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A995C6-CE8F-4B7C-85A5-6B78AB3F7CDB}"/>
              </a:ext>
            </a:extLst>
          </p:cNvPr>
          <p:cNvSpPr>
            <a:spLocks noGrp="1"/>
          </p:cNvSpPr>
          <p:nvPr>
            <p:ph type="sldNum" sz="quarter" idx="10"/>
          </p:nvPr>
        </p:nvSpPr>
        <p:spPr/>
        <p:txBody>
          <a:bodyPr/>
          <a:lstStyle/>
          <a:p>
            <a:fld id="{AE46914A-69DF-4616-B894-AD41808293FA}" type="slidenum">
              <a:rPr lang="en-US" smtClean="0"/>
              <a:pPr/>
              <a:t>2</a:t>
            </a:fld>
            <a:endParaRPr lang="en-US" dirty="0"/>
          </a:p>
        </p:txBody>
      </p:sp>
      <p:sp>
        <p:nvSpPr>
          <p:cNvPr id="4" name="Text Placeholder 3">
            <a:extLst>
              <a:ext uri="{FF2B5EF4-FFF2-40B4-BE49-F238E27FC236}">
                <a16:creationId xmlns:a16="http://schemas.microsoft.com/office/drawing/2014/main" id="{047FBEE5-DB2D-4616-9B59-ADC0E7EF2F8F}"/>
              </a:ext>
            </a:extLst>
          </p:cNvPr>
          <p:cNvSpPr>
            <a:spLocks noGrp="1"/>
          </p:cNvSpPr>
          <p:nvPr>
            <p:ph type="body" sz="quarter" idx="12"/>
          </p:nvPr>
        </p:nvSpPr>
        <p:spPr>
          <a:xfrm>
            <a:off x="755523" y="1943495"/>
            <a:ext cx="3104594" cy="4237192"/>
          </a:xfrm>
        </p:spPr>
        <p:txBody>
          <a:bodyPr/>
          <a:lstStyle/>
          <a:p>
            <a:r>
              <a:rPr lang="en-US" dirty="0"/>
              <a:t>Unpredictability</a:t>
            </a:r>
          </a:p>
          <a:p>
            <a:r>
              <a:rPr lang="en-US" dirty="0"/>
              <a:t>Complexity</a:t>
            </a:r>
          </a:p>
          <a:p>
            <a:r>
              <a:rPr lang="en-US" dirty="0"/>
              <a:t>Competing demands</a:t>
            </a:r>
          </a:p>
          <a:p>
            <a:r>
              <a:rPr lang="en-US" dirty="0"/>
              <a:t>Fatigue</a:t>
            </a:r>
          </a:p>
          <a:p>
            <a:r>
              <a:rPr lang="en-US" dirty="0"/>
              <a:t>Overwhelm</a:t>
            </a:r>
          </a:p>
          <a:p>
            <a:r>
              <a:rPr lang="en-US" dirty="0"/>
              <a:t>Energy depletion</a:t>
            </a:r>
          </a:p>
          <a:p>
            <a:endParaRPr lang="en-US" dirty="0"/>
          </a:p>
        </p:txBody>
      </p:sp>
      <p:pic>
        <p:nvPicPr>
          <p:cNvPr id="7" name="Content Placeholder 6">
            <a:extLst>
              <a:ext uri="{FF2B5EF4-FFF2-40B4-BE49-F238E27FC236}">
                <a16:creationId xmlns:a16="http://schemas.microsoft.com/office/drawing/2014/main" id="{E9B0FE48-F1F8-4550-9861-B8FFC8D74D1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673995" y="1823074"/>
            <a:ext cx="2538919" cy="2714017"/>
          </a:xfrm>
        </p:spPr>
      </p:pic>
      <p:sp>
        <p:nvSpPr>
          <p:cNvPr id="2" name="Title 1">
            <a:extLst>
              <a:ext uri="{FF2B5EF4-FFF2-40B4-BE49-F238E27FC236}">
                <a16:creationId xmlns:a16="http://schemas.microsoft.com/office/drawing/2014/main" id="{C228FD7A-8EF5-4750-8E17-B07A083AC389}"/>
              </a:ext>
            </a:extLst>
          </p:cNvPr>
          <p:cNvSpPr>
            <a:spLocks noGrp="1"/>
          </p:cNvSpPr>
          <p:nvPr>
            <p:ph type="title"/>
          </p:nvPr>
        </p:nvSpPr>
        <p:spPr>
          <a:xfrm>
            <a:off x="126124" y="462278"/>
            <a:ext cx="11939752" cy="619302"/>
          </a:xfrm>
        </p:spPr>
        <p:txBody>
          <a:bodyPr/>
          <a:lstStyle/>
          <a:p>
            <a:r>
              <a:rPr lang="en-US" dirty="0"/>
              <a:t>Uncertain Times Demand Grounded Leadership</a:t>
            </a:r>
          </a:p>
        </p:txBody>
      </p:sp>
      <p:pic>
        <p:nvPicPr>
          <p:cNvPr id="9" name="Picture 8">
            <a:extLst>
              <a:ext uri="{FF2B5EF4-FFF2-40B4-BE49-F238E27FC236}">
                <a16:creationId xmlns:a16="http://schemas.microsoft.com/office/drawing/2014/main" id="{1C22423B-7F2F-442F-9D4A-8F4CCC444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260" y="4334960"/>
            <a:ext cx="2719497" cy="1751111"/>
          </a:xfrm>
          <a:prstGeom prst="rect">
            <a:avLst/>
          </a:prstGeom>
        </p:spPr>
      </p:pic>
      <p:sp>
        <p:nvSpPr>
          <p:cNvPr id="8" name="Text Placeholder 3">
            <a:extLst>
              <a:ext uri="{FF2B5EF4-FFF2-40B4-BE49-F238E27FC236}">
                <a16:creationId xmlns:a16="http://schemas.microsoft.com/office/drawing/2014/main" id="{0EDE5E95-37F4-4445-BC33-42A69879DF4F}"/>
              </a:ext>
            </a:extLst>
          </p:cNvPr>
          <p:cNvSpPr txBox="1">
            <a:spLocks/>
          </p:cNvSpPr>
          <p:nvPr/>
        </p:nvSpPr>
        <p:spPr>
          <a:xfrm>
            <a:off x="8266717" y="1848879"/>
            <a:ext cx="3104594" cy="4237192"/>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0"/>
              </a:spcBef>
              <a:spcAft>
                <a:spcPts val="1200"/>
              </a:spcAft>
              <a:buClr>
                <a:schemeClr val="bg2"/>
              </a:buClr>
              <a:buFont typeface="Arial" panose="020B0604020202020204" pitchFamily="34" charset="0"/>
              <a:buChar char="•"/>
              <a:defRPr sz="2400" b="0" kern="1200">
                <a:solidFill>
                  <a:srgbClr val="9D9D9D"/>
                </a:solidFill>
                <a:latin typeface="Century Gothic" panose="020B0502020202020204" pitchFamily="34" charset="0"/>
                <a:ea typeface="+mn-ea"/>
                <a:cs typeface="+mn-cs"/>
              </a:defRPr>
            </a:lvl1pPr>
            <a:lvl2pPr marL="685800" indent="-182880" algn="l" defTabSz="914400" rtl="0" eaLnBrk="1" latinLnBrk="0" hangingPunct="1">
              <a:lnSpc>
                <a:spcPct val="100000"/>
              </a:lnSpc>
              <a:spcBef>
                <a:spcPts val="0"/>
              </a:spcBef>
              <a:spcAft>
                <a:spcPts val="1200"/>
              </a:spcAft>
              <a:buClr>
                <a:schemeClr val="bg2"/>
              </a:buClr>
              <a:buSzPct val="100000"/>
              <a:buFont typeface="Arial" panose="020B0604020202020204" pitchFamily="34" charset="0"/>
              <a:buChar char="•"/>
              <a:defRPr sz="2000" kern="1200">
                <a:solidFill>
                  <a:srgbClr val="9D9D9D"/>
                </a:solidFill>
                <a:latin typeface="Century Gothic" panose="020B0502020202020204" pitchFamily="34" charset="0"/>
                <a:ea typeface="+mn-ea"/>
                <a:cs typeface="+mn-cs"/>
              </a:defRPr>
            </a:lvl2pPr>
            <a:lvl3pPr marL="1143000" indent="-182880" algn="l" defTabSz="914400" rtl="0" eaLnBrk="1" latinLnBrk="0" hangingPunct="1">
              <a:lnSpc>
                <a:spcPct val="100000"/>
              </a:lnSpc>
              <a:spcBef>
                <a:spcPts val="0"/>
              </a:spcBef>
              <a:spcAft>
                <a:spcPts val="1200"/>
              </a:spcAft>
              <a:buClr>
                <a:schemeClr val="bg2"/>
              </a:buClr>
              <a:buFont typeface="Arial" panose="020B0604020202020204" pitchFamily="34" charset="0"/>
              <a:buChar char="•"/>
              <a:defRPr sz="1800" kern="1200">
                <a:solidFill>
                  <a:srgbClr val="9D9D9D"/>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1200"/>
              </a:spcAft>
              <a:buClr>
                <a:schemeClr val="bg2"/>
              </a:buClr>
              <a:buFont typeface="Arial" panose="020B0604020202020204" pitchFamily="34" charset="0"/>
              <a:buChar char="•"/>
              <a:defRPr sz="1600" kern="1200">
                <a:solidFill>
                  <a:srgbClr val="9D9D9D"/>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1200"/>
              </a:spcAft>
              <a:buClr>
                <a:schemeClr val="bg2"/>
              </a:buClr>
              <a:buFont typeface="Arial" panose="020B0604020202020204" pitchFamily="34" charset="0"/>
              <a:buChar char="•"/>
              <a:defRPr sz="1400" kern="1200">
                <a:solidFill>
                  <a:srgbClr val="9D9D9D"/>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Flexibility</a:t>
            </a:r>
          </a:p>
          <a:p>
            <a:r>
              <a:rPr lang="en-US" dirty="0"/>
              <a:t>Clarity</a:t>
            </a:r>
          </a:p>
          <a:p>
            <a:r>
              <a:rPr lang="en-US" dirty="0"/>
              <a:t>Focus</a:t>
            </a:r>
          </a:p>
          <a:p>
            <a:r>
              <a:rPr lang="en-US" dirty="0"/>
              <a:t>Agility</a:t>
            </a:r>
          </a:p>
          <a:p>
            <a:r>
              <a:rPr lang="en-US" dirty="0"/>
              <a:t>Purpose</a:t>
            </a:r>
          </a:p>
          <a:p>
            <a:r>
              <a:rPr lang="en-US" dirty="0"/>
              <a:t>Prioritizing</a:t>
            </a:r>
          </a:p>
          <a:p>
            <a:r>
              <a:rPr lang="en-US" dirty="0"/>
              <a:t>Restoration</a:t>
            </a:r>
          </a:p>
          <a:p>
            <a:endParaRPr lang="en-US" dirty="0"/>
          </a:p>
          <a:p>
            <a:endParaRPr lang="en-US" dirty="0"/>
          </a:p>
        </p:txBody>
      </p:sp>
    </p:spTree>
    <p:extLst>
      <p:ext uri="{BB962C8B-B14F-4D97-AF65-F5344CB8AC3E}">
        <p14:creationId xmlns:p14="http://schemas.microsoft.com/office/powerpoint/2010/main" val="178413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716D5E4-DCE9-4111-A6B2-F3C79766F161}"/>
              </a:ext>
            </a:extLst>
          </p:cNvPr>
          <p:cNvSpPr>
            <a:spLocks noGrp="1"/>
          </p:cNvSpPr>
          <p:nvPr>
            <p:ph type="body" sz="quarter" idx="15"/>
          </p:nvPr>
        </p:nvSpPr>
        <p:spPr>
          <a:xfrm>
            <a:off x="1111624" y="1821290"/>
            <a:ext cx="3430366" cy="3511285"/>
          </a:xfrm>
        </p:spPr>
        <p:txBody>
          <a:bodyPr>
            <a:normAutofit/>
          </a:bodyPr>
          <a:lstStyle/>
          <a:p>
            <a:pPr indent="-228600"/>
            <a:endParaRPr lang="en-US" sz="1600" dirty="0">
              <a:solidFill>
                <a:schemeClr val="bg1"/>
              </a:solidFill>
            </a:endParaRPr>
          </a:p>
          <a:p>
            <a:pPr indent="-228600"/>
            <a:r>
              <a:rPr lang="en-US" dirty="0">
                <a:solidFill>
                  <a:schemeClr val="bg1"/>
                </a:solidFill>
              </a:rPr>
              <a:t>Leaders who are </a:t>
            </a:r>
            <a:r>
              <a:rPr lang="en-US" b="1" dirty="0">
                <a:solidFill>
                  <a:schemeClr val="bg1"/>
                </a:solidFill>
              </a:rPr>
              <a:t>buoyant</a:t>
            </a:r>
            <a:r>
              <a:rPr lang="en-US" dirty="0">
                <a:solidFill>
                  <a:schemeClr val="bg1"/>
                </a:solidFill>
              </a:rPr>
              <a:t>, </a:t>
            </a:r>
            <a:r>
              <a:rPr lang="en-US" b="1" dirty="0">
                <a:solidFill>
                  <a:schemeClr val="bg1"/>
                </a:solidFill>
              </a:rPr>
              <a:t>resilient</a:t>
            </a:r>
            <a:r>
              <a:rPr lang="en-US" dirty="0">
                <a:solidFill>
                  <a:schemeClr val="bg1"/>
                </a:solidFill>
              </a:rPr>
              <a:t>, </a:t>
            </a:r>
            <a:r>
              <a:rPr lang="en-US" b="1" dirty="0">
                <a:solidFill>
                  <a:schemeClr val="bg1"/>
                </a:solidFill>
              </a:rPr>
              <a:t>agile</a:t>
            </a:r>
            <a:r>
              <a:rPr lang="en-US" dirty="0">
                <a:solidFill>
                  <a:schemeClr val="bg1"/>
                </a:solidFill>
              </a:rPr>
              <a:t>, </a:t>
            </a:r>
            <a:r>
              <a:rPr lang="en-US" b="1" dirty="0">
                <a:solidFill>
                  <a:schemeClr val="bg1"/>
                </a:solidFill>
              </a:rPr>
              <a:t>authentic, </a:t>
            </a:r>
            <a:r>
              <a:rPr lang="en-US" dirty="0">
                <a:solidFill>
                  <a:schemeClr val="bg1"/>
                </a:solidFill>
              </a:rPr>
              <a:t>&amp; </a:t>
            </a:r>
            <a:r>
              <a:rPr lang="en-US" b="1" dirty="0">
                <a:solidFill>
                  <a:schemeClr val="bg1"/>
                </a:solidFill>
              </a:rPr>
              <a:t>transparent </a:t>
            </a:r>
            <a:endParaRPr lang="en-US" b="1" dirty="0"/>
          </a:p>
          <a:p>
            <a:pPr indent="-228600"/>
            <a:endParaRPr lang="en-US" sz="1600" dirty="0">
              <a:solidFill>
                <a:schemeClr val="bg1"/>
              </a:solidFill>
            </a:endParaRPr>
          </a:p>
          <a:p>
            <a:pPr indent="-228600"/>
            <a:r>
              <a:rPr lang="en-US" sz="1400" dirty="0">
                <a:solidFill>
                  <a:schemeClr val="bg1"/>
                </a:solidFill>
              </a:rPr>
              <a:t>(Rosen, 2014)</a:t>
            </a:r>
          </a:p>
        </p:txBody>
      </p:sp>
      <p:sp>
        <p:nvSpPr>
          <p:cNvPr id="2" name="Text Placeholder 1">
            <a:extLst>
              <a:ext uri="{FF2B5EF4-FFF2-40B4-BE49-F238E27FC236}">
                <a16:creationId xmlns:a16="http://schemas.microsoft.com/office/drawing/2014/main" id="{40DFA3F8-5F94-4A3D-82AC-1426F17C203D}"/>
              </a:ext>
            </a:extLst>
          </p:cNvPr>
          <p:cNvSpPr>
            <a:spLocks noGrp="1"/>
          </p:cNvSpPr>
          <p:nvPr>
            <p:ph type="body" sz="quarter" idx="17"/>
          </p:nvPr>
        </p:nvSpPr>
        <p:spPr/>
        <p:txBody>
          <a:bodyPr>
            <a:normAutofit fontScale="92500" lnSpcReduction="20000"/>
          </a:bodyPr>
          <a:lstStyle/>
          <a:p>
            <a:endParaRPr lang="en-US" dirty="0">
              <a:effectLst/>
              <a:ea typeface="Times New Roman" panose="02020603050405020304" pitchFamily="18" charset="0"/>
            </a:endParaRPr>
          </a:p>
          <a:p>
            <a:r>
              <a:rPr lang="en-US" sz="2200" dirty="0">
                <a:effectLst/>
                <a:ea typeface="Times New Roman" panose="02020603050405020304" pitchFamily="18" charset="0"/>
              </a:rPr>
              <a:t>Leading from </a:t>
            </a:r>
            <a:r>
              <a:rPr lang="en-US" sz="2200" b="1" dirty="0">
                <a:effectLst/>
                <a:ea typeface="Times New Roman" panose="02020603050405020304" pitchFamily="18" charset="0"/>
              </a:rPr>
              <a:t>heart </a:t>
            </a:r>
            <a:r>
              <a:rPr lang="en-US" sz="2200" dirty="0">
                <a:effectLst/>
                <a:ea typeface="Times New Roman" panose="02020603050405020304" pitchFamily="18" charset="0"/>
              </a:rPr>
              <a:t>and </a:t>
            </a:r>
            <a:r>
              <a:rPr lang="en-US" sz="2200" b="1" dirty="0">
                <a:effectLst/>
                <a:ea typeface="Times New Roman" panose="02020603050405020304" pitchFamily="18" charset="0"/>
              </a:rPr>
              <a:t>values</a:t>
            </a:r>
            <a:r>
              <a:rPr lang="en-US" sz="2200" dirty="0">
                <a:effectLst/>
                <a:ea typeface="Times New Roman" panose="02020603050405020304" pitchFamily="18" charset="0"/>
              </a:rPr>
              <a:t>, not hurt and fear</a:t>
            </a:r>
          </a:p>
          <a:p>
            <a:endParaRPr lang="en-US" sz="2200" dirty="0">
              <a:effectLst/>
              <a:ea typeface="Times New Roman" panose="02020603050405020304" pitchFamily="18" charset="0"/>
            </a:endParaRPr>
          </a:p>
          <a:p>
            <a:endParaRPr lang="en-US" sz="2200" dirty="0">
              <a:effectLst/>
              <a:ea typeface="Times New Roman" panose="02020603050405020304" pitchFamily="18" charset="0"/>
            </a:endParaRPr>
          </a:p>
          <a:p>
            <a:r>
              <a:rPr lang="en-US" sz="1500" dirty="0">
                <a:effectLst/>
                <a:ea typeface="Times New Roman" panose="02020603050405020304" pitchFamily="18" charset="0"/>
              </a:rPr>
              <a:t> (Brown, 2018)</a:t>
            </a:r>
          </a:p>
        </p:txBody>
      </p:sp>
      <p:sp>
        <p:nvSpPr>
          <p:cNvPr id="3" name="Text Placeholder 2">
            <a:extLst>
              <a:ext uri="{FF2B5EF4-FFF2-40B4-BE49-F238E27FC236}">
                <a16:creationId xmlns:a16="http://schemas.microsoft.com/office/drawing/2014/main" id="{0EF7F0F5-072A-49E5-8A3C-84E78D998A12}"/>
              </a:ext>
            </a:extLst>
          </p:cNvPr>
          <p:cNvSpPr>
            <a:spLocks noGrp="1"/>
          </p:cNvSpPr>
          <p:nvPr>
            <p:ph type="body" sz="quarter" idx="18"/>
          </p:nvPr>
        </p:nvSpPr>
        <p:spPr/>
        <p:txBody>
          <a:bodyPr>
            <a:normAutofit/>
          </a:bodyPr>
          <a:lstStyle/>
          <a:p>
            <a:r>
              <a:rPr lang="en-US" dirty="0"/>
              <a:t>Leaders who provide a </a:t>
            </a:r>
            <a:r>
              <a:rPr lang="en-US" b="1" dirty="0"/>
              <a:t>holding space</a:t>
            </a:r>
            <a:r>
              <a:rPr lang="en-US" dirty="0"/>
              <a:t> in which teams feel </a:t>
            </a:r>
            <a:r>
              <a:rPr lang="en-US" b="1" dirty="0"/>
              <a:t>heard</a:t>
            </a:r>
            <a:r>
              <a:rPr lang="en-US" dirty="0"/>
              <a:t>, </a:t>
            </a:r>
            <a:r>
              <a:rPr lang="en-US" b="1" dirty="0"/>
              <a:t>reassured</a:t>
            </a:r>
            <a:r>
              <a:rPr lang="en-US" dirty="0"/>
              <a:t>, &amp;  </a:t>
            </a:r>
            <a:r>
              <a:rPr lang="en-US" b="1" dirty="0"/>
              <a:t>inspired</a:t>
            </a:r>
            <a:endParaRPr lang="en-US" dirty="0"/>
          </a:p>
          <a:p>
            <a:r>
              <a:rPr lang="en-US" sz="1400" dirty="0"/>
              <a:t> (Petraglieri, 2020)</a:t>
            </a:r>
          </a:p>
        </p:txBody>
      </p:sp>
      <p:sp>
        <p:nvSpPr>
          <p:cNvPr id="5" name="Title 4">
            <a:extLst>
              <a:ext uri="{FF2B5EF4-FFF2-40B4-BE49-F238E27FC236}">
                <a16:creationId xmlns:a16="http://schemas.microsoft.com/office/drawing/2014/main" id="{BDDFB1BA-19B9-48C1-BEB1-6D1658338DFB}"/>
              </a:ext>
            </a:extLst>
          </p:cNvPr>
          <p:cNvSpPr>
            <a:spLocks noGrp="1"/>
          </p:cNvSpPr>
          <p:nvPr>
            <p:ph type="title"/>
          </p:nvPr>
        </p:nvSpPr>
        <p:spPr/>
        <p:txBody>
          <a:bodyPr/>
          <a:lstStyle/>
          <a:p>
            <a:r>
              <a:rPr lang="en-US" sz="3800" dirty="0"/>
              <a:t>What is Grounded Leadership?</a:t>
            </a:r>
          </a:p>
        </p:txBody>
      </p:sp>
      <p:sp>
        <p:nvSpPr>
          <p:cNvPr id="10" name="TextBox 9">
            <a:extLst>
              <a:ext uri="{FF2B5EF4-FFF2-40B4-BE49-F238E27FC236}">
                <a16:creationId xmlns:a16="http://schemas.microsoft.com/office/drawing/2014/main" id="{88759F5F-6FBA-403A-9341-D700759191CD}"/>
              </a:ext>
            </a:extLst>
          </p:cNvPr>
          <p:cNvSpPr txBox="1"/>
          <p:nvPr/>
        </p:nvSpPr>
        <p:spPr>
          <a:xfrm>
            <a:off x="2398989" y="5492373"/>
            <a:ext cx="7412123" cy="800219"/>
          </a:xfrm>
          <a:prstGeom prst="rect">
            <a:avLst/>
          </a:prstGeom>
          <a:noFill/>
        </p:spPr>
        <p:txBody>
          <a:bodyPr wrap="square">
            <a:spAutoFit/>
          </a:bodyPr>
          <a:lstStyle/>
          <a:p>
            <a:pPr algn="ctr"/>
            <a:r>
              <a:rPr lang="en-US" sz="2800" b="1" i="1" dirty="0"/>
              <a:t>“Who you are drives what you do.” </a:t>
            </a:r>
            <a:br>
              <a:rPr lang="en-US" dirty="0"/>
            </a:br>
            <a:r>
              <a:rPr lang="en-US" dirty="0"/>
              <a:t>				              </a:t>
            </a:r>
            <a:r>
              <a:rPr lang="en-US" sz="1400" dirty="0"/>
              <a:t>Bob Rosen (2014)</a:t>
            </a:r>
          </a:p>
        </p:txBody>
      </p:sp>
    </p:spTree>
    <p:extLst>
      <p:ext uri="{BB962C8B-B14F-4D97-AF65-F5344CB8AC3E}">
        <p14:creationId xmlns:p14="http://schemas.microsoft.com/office/powerpoint/2010/main" val="76930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3865-61CE-4B96-B809-24FF00215BED}"/>
              </a:ext>
            </a:extLst>
          </p:cNvPr>
          <p:cNvSpPr>
            <a:spLocks noGrp="1"/>
          </p:cNvSpPr>
          <p:nvPr>
            <p:ph type="title"/>
          </p:nvPr>
        </p:nvSpPr>
        <p:spPr>
          <a:xfrm>
            <a:off x="627700" y="531340"/>
            <a:ext cx="10954700" cy="660966"/>
          </a:xfrm>
        </p:spPr>
        <p:txBody>
          <a:bodyPr>
            <a:normAutofit fontScale="90000"/>
          </a:bodyPr>
          <a:lstStyle/>
          <a:p>
            <a:r>
              <a:rPr lang="en-US" sz="4200" dirty="0">
                <a:ea typeface="Times New Roman" panose="02020603050405020304" pitchFamily="18" charset="0"/>
              </a:rPr>
              <a:t>Leadership is a System of Health</a:t>
            </a:r>
            <a:br>
              <a:rPr lang="en-US" sz="4400" dirty="0">
                <a:effectLst/>
                <a:ea typeface="Times New Roman" panose="02020603050405020304" pitchFamily="18" charset="0"/>
              </a:rPr>
            </a:br>
            <a:endParaRPr lang="en-US" sz="2000" dirty="0"/>
          </a:p>
        </p:txBody>
      </p:sp>
      <p:sp>
        <p:nvSpPr>
          <p:cNvPr id="21" name="Text Placeholder 20">
            <a:extLst>
              <a:ext uri="{FF2B5EF4-FFF2-40B4-BE49-F238E27FC236}">
                <a16:creationId xmlns:a16="http://schemas.microsoft.com/office/drawing/2014/main" id="{4C551287-9C8A-4FA0-B3CE-7F02D1C00FFF}"/>
              </a:ext>
            </a:extLst>
          </p:cNvPr>
          <p:cNvSpPr>
            <a:spLocks noGrp="1"/>
          </p:cNvSpPr>
          <p:nvPr>
            <p:ph type="body" sz="quarter" idx="12"/>
          </p:nvPr>
        </p:nvSpPr>
        <p:spPr/>
        <p:txBody>
          <a:bodyPr>
            <a:normAutofit fontScale="92500"/>
          </a:bodyPr>
          <a:lstStyle/>
          <a:p>
            <a:r>
              <a:rPr lang="en-US" i="1" dirty="0"/>
              <a:t>Healthy roots provide core strength</a:t>
            </a:r>
          </a:p>
        </p:txBody>
      </p:sp>
      <p:sp>
        <p:nvSpPr>
          <p:cNvPr id="22" name="Text Placeholder 21">
            <a:extLst>
              <a:ext uri="{FF2B5EF4-FFF2-40B4-BE49-F238E27FC236}">
                <a16:creationId xmlns:a16="http://schemas.microsoft.com/office/drawing/2014/main" id="{1A461C5E-9D9F-4BD0-87B8-13CEB8DB8D5D}"/>
              </a:ext>
            </a:extLst>
          </p:cNvPr>
          <p:cNvSpPr>
            <a:spLocks noGrp="1"/>
          </p:cNvSpPr>
          <p:nvPr>
            <p:ph type="body" sz="quarter" idx="13"/>
          </p:nvPr>
        </p:nvSpPr>
        <p:spPr/>
        <p:txBody>
          <a:bodyPr>
            <a:normAutofit/>
          </a:bodyPr>
          <a:lstStyle/>
          <a:p>
            <a:r>
              <a:rPr lang="en-US" dirty="0"/>
              <a:t>Grounded leaders </a:t>
            </a:r>
            <a:r>
              <a:rPr lang="en-US" i="1" dirty="0"/>
              <a:t>express</a:t>
            </a:r>
            <a:r>
              <a:rPr lang="en-US" dirty="0"/>
              <a:t> and </a:t>
            </a:r>
            <a:r>
              <a:rPr lang="en-US" i="1" dirty="0"/>
              <a:t>empower</a:t>
            </a:r>
            <a:r>
              <a:rPr lang="en-US" dirty="0"/>
              <a:t> wellbeing!</a:t>
            </a:r>
          </a:p>
        </p:txBody>
      </p:sp>
      <p:pic>
        <p:nvPicPr>
          <p:cNvPr id="5" name="Picture 4">
            <a:extLst>
              <a:ext uri="{FF2B5EF4-FFF2-40B4-BE49-F238E27FC236}">
                <a16:creationId xmlns:a16="http://schemas.microsoft.com/office/drawing/2014/main" id="{D4D6C46A-E4DD-4D65-BA17-0E5CF604E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928" y="1416376"/>
            <a:ext cx="2406352" cy="3215638"/>
          </a:xfrm>
          <a:prstGeom prst="rect">
            <a:avLst/>
          </a:prstGeom>
        </p:spPr>
      </p:pic>
      <p:pic>
        <p:nvPicPr>
          <p:cNvPr id="8" name="Picture 2">
            <a:extLst>
              <a:ext uri="{FF2B5EF4-FFF2-40B4-BE49-F238E27FC236}">
                <a16:creationId xmlns:a16="http://schemas.microsoft.com/office/drawing/2014/main" id="{BA0EB459-F5BD-463D-87E0-6CAAB533A0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4" r="-2" b="332"/>
          <a:stretch/>
        </p:blipFill>
        <p:spPr bwMode="auto">
          <a:xfrm>
            <a:off x="773321" y="1416376"/>
            <a:ext cx="3131994" cy="3162987"/>
          </a:xfrm>
          <a:prstGeom prst="rect">
            <a:avLst/>
          </a:prstGeom>
          <a:solidFill>
            <a:srgbClr val="FFFFFF"/>
          </a:solidFill>
        </p:spPr>
      </p:pic>
      <p:sp>
        <p:nvSpPr>
          <p:cNvPr id="23" name="Content Placeholder 5">
            <a:extLst>
              <a:ext uri="{FF2B5EF4-FFF2-40B4-BE49-F238E27FC236}">
                <a16:creationId xmlns:a16="http://schemas.microsoft.com/office/drawing/2014/main" id="{1BD4842C-A9EF-430F-B5EB-5EE8B524C91E}"/>
              </a:ext>
            </a:extLst>
          </p:cNvPr>
          <p:cNvSpPr>
            <a:spLocks noGrp="1"/>
          </p:cNvSpPr>
          <p:nvPr>
            <p:ph sz="half" idx="1"/>
          </p:nvPr>
        </p:nvSpPr>
        <p:spPr>
          <a:xfrm>
            <a:off x="8122596" y="1192306"/>
            <a:ext cx="3459804" cy="3532187"/>
          </a:xfrm>
        </p:spPr>
        <p:txBody>
          <a:bodyPr/>
          <a:lstStyle/>
          <a:p>
            <a:endParaRPr lang="en-US" dirty="0"/>
          </a:p>
          <a:p>
            <a:endParaRPr lang="en-US" dirty="0"/>
          </a:p>
          <a:p>
            <a:pPr marL="0" indent="0">
              <a:buNone/>
            </a:pPr>
            <a:endParaRPr lang="en-US" dirty="0"/>
          </a:p>
        </p:txBody>
      </p:sp>
      <p:sp>
        <p:nvSpPr>
          <p:cNvPr id="24" name="Arrow: Right 23">
            <a:extLst>
              <a:ext uri="{FF2B5EF4-FFF2-40B4-BE49-F238E27FC236}">
                <a16:creationId xmlns:a16="http://schemas.microsoft.com/office/drawing/2014/main" id="{A0E4988E-2C4E-43E9-8A1A-DFA8990562C9}"/>
              </a:ext>
            </a:extLst>
          </p:cNvPr>
          <p:cNvSpPr/>
          <p:nvPr/>
        </p:nvSpPr>
        <p:spPr>
          <a:xfrm>
            <a:off x="3905314" y="2539563"/>
            <a:ext cx="978408"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EF2CF1A5-EAA4-4EF9-9874-83110D885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9692" y="1441228"/>
            <a:ext cx="3051502" cy="3034342"/>
          </a:xfrm>
          <a:prstGeom prst="rect">
            <a:avLst/>
          </a:prstGeom>
        </p:spPr>
      </p:pic>
      <p:sp>
        <p:nvSpPr>
          <p:cNvPr id="36" name="Arrow: Right 35">
            <a:extLst>
              <a:ext uri="{FF2B5EF4-FFF2-40B4-BE49-F238E27FC236}">
                <a16:creationId xmlns:a16="http://schemas.microsoft.com/office/drawing/2014/main" id="{014860E9-07D1-44D5-972E-CF8175FAF3D9}"/>
              </a:ext>
            </a:extLst>
          </p:cNvPr>
          <p:cNvSpPr/>
          <p:nvPr/>
        </p:nvSpPr>
        <p:spPr>
          <a:xfrm>
            <a:off x="7399782" y="2539563"/>
            <a:ext cx="978408"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94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E281BA-0A46-462E-8EB2-B41FD8C2AB5B}"/>
              </a:ext>
            </a:extLst>
          </p:cNvPr>
          <p:cNvSpPr>
            <a:spLocks noGrp="1"/>
          </p:cNvSpPr>
          <p:nvPr>
            <p:ph type="sldNum" sz="quarter" idx="10"/>
          </p:nvPr>
        </p:nvSpPr>
        <p:spPr/>
        <p:txBody>
          <a:bodyPr/>
          <a:lstStyle/>
          <a:p>
            <a:fld id="{AE46914A-69DF-4616-B894-AD41808293FA}" type="slidenum">
              <a:rPr lang="en-US" smtClean="0"/>
              <a:pPr/>
              <a:t>5</a:t>
            </a:fld>
            <a:endParaRPr lang="en-US" dirty="0"/>
          </a:p>
        </p:txBody>
      </p:sp>
      <p:sp>
        <p:nvSpPr>
          <p:cNvPr id="15" name="Text Placeholder 14">
            <a:extLst>
              <a:ext uri="{FF2B5EF4-FFF2-40B4-BE49-F238E27FC236}">
                <a16:creationId xmlns:a16="http://schemas.microsoft.com/office/drawing/2014/main" id="{083F9160-3DBB-4C4F-9257-1BFBEA11014C}"/>
              </a:ext>
            </a:extLst>
          </p:cNvPr>
          <p:cNvSpPr>
            <a:spLocks noGrp="1"/>
          </p:cNvSpPr>
          <p:nvPr>
            <p:ph sz="quarter" idx="11"/>
          </p:nvPr>
        </p:nvSpPr>
        <p:spPr>
          <a:xfrm>
            <a:off x="627700" y="2448223"/>
            <a:ext cx="3392929" cy="2668825"/>
          </a:xfrm>
        </p:spPr>
        <p:txBody>
          <a:bodyPr/>
          <a:lstStyle/>
          <a:p>
            <a:r>
              <a:rPr lang="en-US" sz="2000" dirty="0">
                <a:solidFill>
                  <a:schemeClr val="tx1">
                    <a:lumMod val="60000"/>
                    <a:lumOff val="40000"/>
                  </a:schemeClr>
                </a:solidFill>
              </a:rPr>
              <a:t>What are my </a:t>
            </a:r>
            <a:r>
              <a:rPr lang="en-US" sz="2000" b="1" dirty="0">
                <a:solidFill>
                  <a:schemeClr val="tx1">
                    <a:lumMod val="60000"/>
                    <a:lumOff val="40000"/>
                  </a:schemeClr>
                </a:solidFill>
              </a:rPr>
              <a:t>strengths</a:t>
            </a:r>
            <a:r>
              <a:rPr lang="en-US" sz="2000" dirty="0">
                <a:solidFill>
                  <a:schemeClr val="tx1">
                    <a:lumMod val="60000"/>
                    <a:lumOff val="40000"/>
                  </a:schemeClr>
                </a:solidFill>
              </a:rPr>
              <a:t>? My </a:t>
            </a:r>
            <a:r>
              <a:rPr lang="en-US" sz="2000" b="1" dirty="0">
                <a:solidFill>
                  <a:schemeClr val="tx1">
                    <a:lumMod val="60000"/>
                    <a:lumOff val="40000"/>
                  </a:schemeClr>
                </a:solidFill>
              </a:rPr>
              <a:t>weaknesses</a:t>
            </a:r>
            <a:r>
              <a:rPr lang="en-US" sz="2000" dirty="0">
                <a:solidFill>
                  <a:schemeClr val="tx1">
                    <a:lumMod val="60000"/>
                    <a:lumOff val="40000"/>
                  </a:schemeClr>
                </a:solidFill>
              </a:rPr>
              <a:t>?</a:t>
            </a:r>
          </a:p>
          <a:p>
            <a:r>
              <a:rPr lang="en-US" sz="2000" dirty="0">
                <a:solidFill>
                  <a:schemeClr val="tx1">
                    <a:lumMod val="60000"/>
                    <a:lumOff val="40000"/>
                  </a:schemeClr>
                </a:solidFill>
              </a:rPr>
              <a:t>In what ways do I feel </a:t>
            </a:r>
            <a:r>
              <a:rPr lang="en-US" sz="2000" b="1" dirty="0">
                <a:solidFill>
                  <a:schemeClr val="tx1">
                    <a:lumMod val="60000"/>
                    <a:lumOff val="40000"/>
                  </a:schemeClr>
                </a:solidFill>
              </a:rPr>
              <a:t>strong</a:t>
            </a:r>
            <a:r>
              <a:rPr lang="en-US" sz="2000" dirty="0">
                <a:solidFill>
                  <a:schemeClr val="tx1">
                    <a:lumMod val="60000"/>
                    <a:lumOff val="40000"/>
                  </a:schemeClr>
                </a:solidFill>
              </a:rPr>
              <a:t>? </a:t>
            </a:r>
            <a:r>
              <a:rPr lang="en-US" sz="2000" b="1" dirty="0">
                <a:solidFill>
                  <a:schemeClr val="tx1">
                    <a:lumMod val="60000"/>
                    <a:lumOff val="40000"/>
                  </a:schemeClr>
                </a:solidFill>
              </a:rPr>
              <a:t>Depleted</a:t>
            </a:r>
            <a:r>
              <a:rPr lang="en-US" sz="2000" dirty="0">
                <a:solidFill>
                  <a:schemeClr val="tx1">
                    <a:lumMod val="60000"/>
                    <a:lumOff val="40000"/>
                  </a:schemeClr>
                </a:solidFill>
              </a:rPr>
              <a:t>?</a:t>
            </a:r>
          </a:p>
          <a:p>
            <a:r>
              <a:rPr lang="en-US" sz="2000" dirty="0">
                <a:solidFill>
                  <a:schemeClr val="tx1">
                    <a:lumMod val="60000"/>
                    <a:lumOff val="40000"/>
                  </a:schemeClr>
                </a:solidFill>
              </a:rPr>
              <a:t>In what ways do I need </a:t>
            </a:r>
            <a:r>
              <a:rPr lang="en-US" sz="2000" b="1" dirty="0">
                <a:solidFill>
                  <a:schemeClr val="tx1">
                    <a:lumMod val="60000"/>
                    <a:lumOff val="40000"/>
                  </a:schemeClr>
                </a:solidFill>
              </a:rPr>
              <a:t>support &amp; restoration</a:t>
            </a:r>
            <a:r>
              <a:rPr lang="en-US" sz="2000" dirty="0">
                <a:solidFill>
                  <a:schemeClr val="tx1">
                    <a:lumMod val="60000"/>
                    <a:lumOff val="40000"/>
                  </a:schemeClr>
                </a:solidFill>
              </a:rPr>
              <a:t>? </a:t>
            </a:r>
          </a:p>
        </p:txBody>
      </p:sp>
      <p:sp>
        <p:nvSpPr>
          <p:cNvPr id="11" name="Title 10">
            <a:extLst>
              <a:ext uri="{FF2B5EF4-FFF2-40B4-BE49-F238E27FC236}">
                <a16:creationId xmlns:a16="http://schemas.microsoft.com/office/drawing/2014/main" id="{67907DA1-D24D-47C2-B383-5B1CC1856BBA}"/>
              </a:ext>
            </a:extLst>
          </p:cNvPr>
          <p:cNvSpPr>
            <a:spLocks noGrp="1"/>
          </p:cNvSpPr>
          <p:nvPr>
            <p:ph type="title"/>
          </p:nvPr>
        </p:nvSpPr>
        <p:spPr>
          <a:xfrm>
            <a:off x="627701" y="450816"/>
            <a:ext cx="10954700" cy="660966"/>
          </a:xfrm>
        </p:spPr>
        <p:txBody>
          <a:bodyPr/>
          <a:lstStyle/>
          <a:p>
            <a:r>
              <a:rPr lang="en-US" dirty="0"/>
              <a:t>Nourish Your Roots, Nourish Your Team</a:t>
            </a:r>
          </a:p>
        </p:txBody>
      </p:sp>
      <p:sp>
        <p:nvSpPr>
          <p:cNvPr id="16" name="Content Placeholder 15">
            <a:extLst>
              <a:ext uri="{FF2B5EF4-FFF2-40B4-BE49-F238E27FC236}">
                <a16:creationId xmlns:a16="http://schemas.microsoft.com/office/drawing/2014/main" id="{25D8496D-BD4C-4CF6-ADC4-1BBC60E27FDF}"/>
              </a:ext>
            </a:extLst>
          </p:cNvPr>
          <p:cNvSpPr>
            <a:spLocks noGrp="1"/>
          </p:cNvSpPr>
          <p:nvPr>
            <p:ph sz="quarter" idx="17"/>
          </p:nvPr>
        </p:nvSpPr>
        <p:spPr>
          <a:xfrm>
            <a:off x="4349821" y="2448223"/>
            <a:ext cx="3392929" cy="2668825"/>
          </a:xfrm>
        </p:spPr>
        <p:txBody>
          <a:bodyPr/>
          <a:lstStyle/>
          <a:p>
            <a:r>
              <a:rPr lang="en-US" sz="2000" dirty="0">
                <a:solidFill>
                  <a:schemeClr val="tx1">
                    <a:lumMod val="60000"/>
                    <a:lumOff val="40000"/>
                  </a:schemeClr>
                </a:solidFill>
              </a:rPr>
              <a:t>What </a:t>
            </a:r>
            <a:r>
              <a:rPr lang="en-US" sz="2000" b="1" dirty="0">
                <a:solidFill>
                  <a:schemeClr val="tx1">
                    <a:lumMod val="60000"/>
                    <a:lumOff val="40000"/>
                  </a:schemeClr>
                </a:solidFill>
              </a:rPr>
              <a:t>matters most </a:t>
            </a:r>
            <a:r>
              <a:rPr lang="en-US" sz="2000" dirty="0">
                <a:solidFill>
                  <a:schemeClr val="tx1">
                    <a:lumMod val="60000"/>
                    <a:lumOff val="40000"/>
                  </a:schemeClr>
                </a:solidFill>
              </a:rPr>
              <a:t>to me? </a:t>
            </a:r>
            <a:endParaRPr lang="en-US" sz="2000" b="1" dirty="0">
              <a:solidFill>
                <a:schemeClr val="tx1">
                  <a:lumMod val="60000"/>
                  <a:lumOff val="40000"/>
                </a:schemeClr>
              </a:solidFill>
            </a:endParaRPr>
          </a:p>
          <a:p>
            <a:r>
              <a:rPr lang="en-US" sz="2000" dirty="0">
                <a:solidFill>
                  <a:schemeClr val="tx1">
                    <a:lumMod val="60000"/>
                    <a:lumOff val="40000"/>
                  </a:schemeClr>
                </a:solidFill>
              </a:rPr>
              <a:t>What brings me </a:t>
            </a:r>
            <a:r>
              <a:rPr lang="en-US" sz="2000" b="1" dirty="0">
                <a:solidFill>
                  <a:schemeClr val="tx1">
                    <a:lumMod val="60000"/>
                    <a:lumOff val="40000"/>
                  </a:schemeClr>
                </a:solidFill>
              </a:rPr>
              <a:t>joy</a:t>
            </a:r>
            <a:r>
              <a:rPr lang="en-US" sz="2000" dirty="0">
                <a:solidFill>
                  <a:schemeClr val="tx1">
                    <a:lumMod val="60000"/>
                    <a:lumOff val="40000"/>
                  </a:schemeClr>
                </a:solidFill>
              </a:rPr>
              <a:t> and </a:t>
            </a:r>
            <a:r>
              <a:rPr lang="en-US" sz="2000" b="1" dirty="0">
                <a:solidFill>
                  <a:schemeClr val="tx1">
                    <a:lumMod val="60000"/>
                    <a:lumOff val="40000"/>
                  </a:schemeClr>
                </a:solidFill>
              </a:rPr>
              <a:t>comfort</a:t>
            </a:r>
            <a:r>
              <a:rPr lang="en-US" sz="2000" dirty="0">
                <a:solidFill>
                  <a:schemeClr val="tx1">
                    <a:lumMod val="60000"/>
                    <a:lumOff val="40000"/>
                  </a:schemeClr>
                </a:solidFill>
              </a:rPr>
              <a:t>?</a:t>
            </a:r>
          </a:p>
          <a:p>
            <a:r>
              <a:rPr lang="en-US" sz="2000" dirty="0">
                <a:solidFill>
                  <a:schemeClr val="tx1">
                    <a:lumMod val="60000"/>
                    <a:lumOff val="40000"/>
                  </a:schemeClr>
                </a:solidFill>
              </a:rPr>
              <a:t>What puts me in </a:t>
            </a:r>
            <a:r>
              <a:rPr lang="en-US" sz="2000" b="1" dirty="0">
                <a:solidFill>
                  <a:schemeClr val="tx1">
                    <a:lumMod val="60000"/>
                    <a:lumOff val="40000"/>
                  </a:schemeClr>
                </a:solidFill>
              </a:rPr>
              <a:t>flow mode</a:t>
            </a:r>
            <a:r>
              <a:rPr lang="en-US" sz="2000" dirty="0">
                <a:solidFill>
                  <a:schemeClr val="tx1">
                    <a:lumMod val="60000"/>
                    <a:lumOff val="40000"/>
                  </a:schemeClr>
                </a:solidFill>
              </a:rPr>
              <a:t>?</a:t>
            </a:r>
          </a:p>
        </p:txBody>
      </p:sp>
      <p:sp>
        <p:nvSpPr>
          <p:cNvPr id="17" name="Content Placeholder 16">
            <a:extLst>
              <a:ext uri="{FF2B5EF4-FFF2-40B4-BE49-F238E27FC236}">
                <a16:creationId xmlns:a16="http://schemas.microsoft.com/office/drawing/2014/main" id="{674346CC-58EE-46DE-AC1D-DB6F64B19A4E}"/>
              </a:ext>
            </a:extLst>
          </p:cNvPr>
          <p:cNvSpPr>
            <a:spLocks noGrp="1"/>
          </p:cNvSpPr>
          <p:nvPr>
            <p:ph sz="quarter" idx="19"/>
          </p:nvPr>
        </p:nvSpPr>
        <p:spPr>
          <a:xfrm>
            <a:off x="8071942" y="2452924"/>
            <a:ext cx="3392929" cy="2668825"/>
          </a:xfrm>
        </p:spPr>
        <p:txBody>
          <a:bodyPr/>
          <a:lstStyle/>
          <a:p>
            <a:r>
              <a:rPr lang="en-US" sz="2000" dirty="0">
                <a:solidFill>
                  <a:schemeClr val="tx1">
                    <a:lumMod val="60000"/>
                    <a:lumOff val="40000"/>
                  </a:schemeClr>
                </a:solidFill>
              </a:rPr>
              <a:t>Be </a:t>
            </a:r>
            <a:r>
              <a:rPr lang="en-US" sz="2000" b="1" dirty="0">
                <a:solidFill>
                  <a:schemeClr val="tx1">
                    <a:lumMod val="60000"/>
                    <a:lumOff val="40000"/>
                  </a:schemeClr>
                </a:solidFill>
              </a:rPr>
              <a:t>human</a:t>
            </a:r>
            <a:r>
              <a:rPr lang="en-US" sz="2000" dirty="0">
                <a:solidFill>
                  <a:schemeClr val="tx1">
                    <a:lumMod val="60000"/>
                    <a:lumOff val="40000"/>
                  </a:schemeClr>
                </a:solidFill>
              </a:rPr>
              <a:t> and </a:t>
            </a:r>
            <a:r>
              <a:rPr lang="en-US" sz="2000" b="1" dirty="0">
                <a:solidFill>
                  <a:schemeClr val="tx1">
                    <a:lumMod val="60000"/>
                    <a:lumOff val="40000"/>
                  </a:schemeClr>
                </a:solidFill>
              </a:rPr>
              <a:t>humane</a:t>
            </a:r>
          </a:p>
          <a:p>
            <a:r>
              <a:rPr lang="en-US" sz="2000" dirty="0">
                <a:solidFill>
                  <a:schemeClr val="tx1">
                    <a:lumMod val="60000"/>
                    <a:lumOff val="40000"/>
                  </a:schemeClr>
                </a:solidFill>
              </a:rPr>
              <a:t>Provide </a:t>
            </a:r>
            <a:r>
              <a:rPr lang="en-US" sz="2000" b="1" dirty="0">
                <a:solidFill>
                  <a:schemeClr val="tx1">
                    <a:lumMod val="60000"/>
                    <a:lumOff val="40000"/>
                  </a:schemeClr>
                </a:solidFill>
              </a:rPr>
              <a:t>information </a:t>
            </a:r>
            <a:r>
              <a:rPr lang="en-US" sz="2000" dirty="0">
                <a:solidFill>
                  <a:schemeClr val="tx1">
                    <a:lumMod val="60000"/>
                    <a:lumOff val="40000"/>
                  </a:schemeClr>
                </a:solidFill>
              </a:rPr>
              <a:t>and </a:t>
            </a:r>
            <a:r>
              <a:rPr lang="en-US" sz="2000" b="1" dirty="0">
                <a:solidFill>
                  <a:schemeClr val="tx1">
                    <a:lumMod val="60000"/>
                    <a:lumOff val="40000"/>
                  </a:schemeClr>
                </a:solidFill>
              </a:rPr>
              <a:t>reassurance</a:t>
            </a:r>
          </a:p>
          <a:p>
            <a:r>
              <a:rPr lang="en-US" sz="2000" dirty="0">
                <a:solidFill>
                  <a:schemeClr val="tx1">
                    <a:lumMod val="60000"/>
                    <a:lumOff val="40000"/>
                  </a:schemeClr>
                </a:solidFill>
              </a:rPr>
              <a:t>Inspire/</a:t>
            </a:r>
            <a:r>
              <a:rPr lang="en-US" sz="2000" u="sng" dirty="0">
                <a:solidFill>
                  <a:schemeClr val="tx1">
                    <a:lumMod val="60000"/>
                    <a:lumOff val="40000"/>
                  </a:schemeClr>
                </a:solidFill>
              </a:rPr>
              <a:t>support</a:t>
            </a:r>
            <a:r>
              <a:rPr lang="en-US" sz="2000" dirty="0">
                <a:solidFill>
                  <a:schemeClr val="tx1">
                    <a:lumMod val="60000"/>
                    <a:lumOff val="40000"/>
                  </a:schemeClr>
                </a:solidFill>
              </a:rPr>
              <a:t> </a:t>
            </a:r>
            <a:r>
              <a:rPr lang="en-US" sz="2000" b="1" dirty="0">
                <a:solidFill>
                  <a:schemeClr val="tx1">
                    <a:lumMod val="60000"/>
                    <a:lumOff val="40000"/>
                  </a:schemeClr>
                </a:solidFill>
              </a:rPr>
              <a:t>service </a:t>
            </a:r>
            <a:r>
              <a:rPr lang="en-US" sz="2000" dirty="0">
                <a:solidFill>
                  <a:schemeClr val="tx1">
                    <a:lumMod val="60000"/>
                    <a:lumOff val="40000"/>
                  </a:schemeClr>
                </a:solidFill>
              </a:rPr>
              <a:t>and </a:t>
            </a:r>
            <a:r>
              <a:rPr lang="en-US" sz="2000" b="1" dirty="0">
                <a:solidFill>
                  <a:schemeClr val="tx1">
                    <a:lumMod val="60000"/>
                    <a:lumOff val="40000"/>
                  </a:schemeClr>
                </a:solidFill>
              </a:rPr>
              <a:t>self-restoration</a:t>
            </a:r>
          </a:p>
        </p:txBody>
      </p:sp>
      <p:sp>
        <p:nvSpPr>
          <p:cNvPr id="22" name="Text Placeholder 21">
            <a:extLst>
              <a:ext uri="{FF2B5EF4-FFF2-40B4-BE49-F238E27FC236}">
                <a16:creationId xmlns:a16="http://schemas.microsoft.com/office/drawing/2014/main" id="{C1550476-111B-421A-A63A-7F4706BD7114}"/>
              </a:ext>
            </a:extLst>
          </p:cNvPr>
          <p:cNvSpPr>
            <a:spLocks noGrp="1"/>
          </p:cNvSpPr>
          <p:nvPr>
            <p:ph type="body" sz="quarter" idx="26"/>
          </p:nvPr>
        </p:nvSpPr>
        <p:spPr>
          <a:xfrm>
            <a:off x="627700" y="1609107"/>
            <a:ext cx="3392929" cy="681594"/>
          </a:xfrm>
          <a:solidFill>
            <a:schemeClr val="accent4">
              <a:lumMod val="20000"/>
              <a:lumOff val="80000"/>
            </a:schemeClr>
          </a:solidFill>
        </p:spPr>
        <p:txBody>
          <a:bodyPr/>
          <a:lstStyle/>
          <a:p>
            <a:r>
              <a:rPr lang="en-US" dirty="0">
                <a:solidFill>
                  <a:schemeClr val="tx2"/>
                </a:solidFill>
              </a:rPr>
              <a:t>Run a Daily “system check”</a:t>
            </a:r>
          </a:p>
        </p:txBody>
      </p:sp>
      <p:sp>
        <p:nvSpPr>
          <p:cNvPr id="23" name="Text Placeholder 22">
            <a:extLst>
              <a:ext uri="{FF2B5EF4-FFF2-40B4-BE49-F238E27FC236}">
                <a16:creationId xmlns:a16="http://schemas.microsoft.com/office/drawing/2014/main" id="{8953E2FB-4365-4CEA-8980-C9452E3C83B7}"/>
              </a:ext>
            </a:extLst>
          </p:cNvPr>
          <p:cNvSpPr>
            <a:spLocks noGrp="1"/>
          </p:cNvSpPr>
          <p:nvPr>
            <p:ph type="body" sz="quarter" idx="27"/>
          </p:nvPr>
        </p:nvSpPr>
        <p:spPr>
          <a:xfrm>
            <a:off x="4395156" y="1609107"/>
            <a:ext cx="3392929" cy="681594"/>
          </a:xfrm>
          <a:solidFill>
            <a:schemeClr val="accent1">
              <a:lumMod val="20000"/>
              <a:lumOff val="80000"/>
            </a:schemeClr>
          </a:solidFill>
        </p:spPr>
        <p:txBody>
          <a:bodyPr/>
          <a:lstStyle/>
          <a:p>
            <a:r>
              <a:rPr lang="en-US" dirty="0">
                <a:solidFill>
                  <a:schemeClr val="accent1"/>
                </a:solidFill>
              </a:rPr>
              <a:t>Prioritize Your restoration</a:t>
            </a:r>
          </a:p>
        </p:txBody>
      </p:sp>
      <p:sp>
        <p:nvSpPr>
          <p:cNvPr id="24" name="Text Placeholder 23">
            <a:extLst>
              <a:ext uri="{FF2B5EF4-FFF2-40B4-BE49-F238E27FC236}">
                <a16:creationId xmlns:a16="http://schemas.microsoft.com/office/drawing/2014/main" id="{AECA160D-667D-4CC3-8104-9B2FF667C3E3}"/>
              </a:ext>
            </a:extLst>
          </p:cNvPr>
          <p:cNvSpPr>
            <a:spLocks noGrp="1"/>
          </p:cNvSpPr>
          <p:nvPr>
            <p:ph type="body" sz="quarter" idx="28"/>
          </p:nvPr>
        </p:nvSpPr>
        <p:spPr>
          <a:xfrm>
            <a:off x="8189472" y="1609106"/>
            <a:ext cx="3392929" cy="681595"/>
          </a:xfrm>
          <a:solidFill>
            <a:schemeClr val="accent5">
              <a:lumMod val="40000"/>
              <a:lumOff val="60000"/>
            </a:schemeClr>
          </a:solidFill>
        </p:spPr>
        <p:txBody>
          <a:bodyPr/>
          <a:lstStyle/>
          <a:p>
            <a:r>
              <a:rPr lang="en-US" dirty="0">
                <a:solidFill>
                  <a:schemeClr val="accent5">
                    <a:lumMod val="75000"/>
                  </a:schemeClr>
                </a:solidFill>
              </a:rPr>
              <a:t>Model authentic wellbeing</a:t>
            </a:r>
          </a:p>
        </p:txBody>
      </p:sp>
      <p:pic>
        <p:nvPicPr>
          <p:cNvPr id="28" name="Picture 27">
            <a:extLst>
              <a:ext uri="{FF2B5EF4-FFF2-40B4-BE49-F238E27FC236}">
                <a16:creationId xmlns:a16="http://schemas.microsoft.com/office/drawing/2014/main" id="{BB71FC26-B54D-4B98-99BF-F6400B361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706" y="4795737"/>
            <a:ext cx="1572918" cy="1254867"/>
          </a:xfrm>
          <a:prstGeom prst="rect">
            <a:avLst/>
          </a:prstGeom>
        </p:spPr>
      </p:pic>
      <p:pic>
        <p:nvPicPr>
          <p:cNvPr id="30" name="Picture 29">
            <a:extLst>
              <a:ext uri="{FF2B5EF4-FFF2-40B4-BE49-F238E27FC236}">
                <a16:creationId xmlns:a16="http://schemas.microsoft.com/office/drawing/2014/main" id="{EC810FD6-1C22-4529-977D-C7B627DF4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182" y="4795736"/>
            <a:ext cx="1745508" cy="1254867"/>
          </a:xfrm>
          <a:prstGeom prst="rect">
            <a:avLst/>
          </a:prstGeom>
        </p:spPr>
      </p:pic>
      <p:pic>
        <p:nvPicPr>
          <p:cNvPr id="32" name="Picture 31">
            <a:extLst>
              <a:ext uri="{FF2B5EF4-FFF2-40B4-BE49-F238E27FC236}">
                <a16:creationId xmlns:a16="http://schemas.microsoft.com/office/drawing/2014/main" id="{8AF2BDCE-0456-4D44-B355-05F5E8F5A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340" y="4902740"/>
            <a:ext cx="1911421" cy="1504444"/>
          </a:xfrm>
          <a:prstGeom prst="rect">
            <a:avLst/>
          </a:prstGeom>
        </p:spPr>
      </p:pic>
    </p:spTree>
    <p:extLst>
      <p:ext uri="{BB962C8B-B14F-4D97-AF65-F5344CB8AC3E}">
        <p14:creationId xmlns:p14="http://schemas.microsoft.com/office/powerpoint/2010/main" val="237586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347D20-4DB9-4D91-88B6-F51E4ACBCB72}"/>
              </a:ext>
            </a:extLst>
          </p:cNvPr>
          <p:cNvSpPr>
            <a:spLocks noGrp="1"/>
          </p:cNvSpPr>
          <p:nvPr>
            <p:ph type="sldNum" sz="quarter" idx="10"/>
          </p:nvPr>
        </p:nvSpPr>
        <p:spPr>
          <a:xfrm>
            <a:off x="5742231" y="6468930"/>
            <a:ext cx="304055" cy="173106"/>
          </a:xfrm>
        </p:spPr>
        <p:txBody>
          <a:bodyPr anchor="ctr">
            <a:normAutofit/>
          </a:bodyPr>
          <a:lstStyle/>
          <a:p>
            <a:pPr>
              <a:spcAft>
                <a:spcPts val="600"/>
              </a:spcAft>
            </a:pPr>
            <a:fld id="{AE46914A-69DF-4616-B894-AD41808293FA}" type="slidenum">
              <a:rPr lang="en-US" smtClean="0"/>
              <a:pPr>
                <a:spcAft>
                  <a:spcPts val="600"/>
                </a:spcAft>
              </a:pPr>
              <a:t>6</a:t>
            </a:fld>
            <a:endParaRPr lang="en-US" dirty="0"/>
          </a:p>
        </p:txBody>
      </p:sp>
      <p:sp>
        <p:nvSpPr>
          <p:cNvPr id="9" name="Text Placeholder 8">
            <a:extLst>
              <a:ext uri="{FF2B5EF4-FFF2-40B4-BE49-F238E27FC236}">
                <a16:creationId xmlns:a16="http://schemas.microsoft.com/office/drawing/2014/main" id="{2711C1B8-6675-41C2-910C-9951C407CF8A}"/>
              </a:ext>
            </a:extLst>
          </p:cNvPr>
          <p:cNvSpPr>
            <a:spLocks noGrp="1"/>
          </p:cNvSpPr>
          <p:nvPr>
            <p:ph type="body" sz="quarter" idx="12"/>
          </p:nvPr>
        </p:nvSpPr>
        <p:spPr>
          <a:xfrm>
            <a:off x="1519311" y="1843345"/>
            <a:ext cx="2532184" cy="769937"/>
          </a:xfrm>
        </p:spPr>
        <p:txBody>
          <a:bodyPr anchor="ctr">
            <a:noAutofit/>
          </a:bodyPr>
          <a:lstStyle/>
          <a:p>
            <a:pPr>
              <a:lnSpc>
                <a:spcPct val="90000"/>
              </a:lnSpc>
            </a:pPr>
            <a:r>
              <a:rPr lang="en-US" dirty="0"/>
              <a:t>My H&amp;W Resources </a:t>
            </a:r>
          </a:p>
        </p:txBody>
      </p:sp>
      <p:sp>
        <p:nvSpPr>
          <p:cNvPr id="8" name="Text Placeholder 7">
            <a:extLst>
              <a:ext uri="{FF2B5EF4-FFF2-40B4-BE49-F238E27FC236}">
                <a16:creationId xmlns:a16="http://schemas.microsoft.com/office/drawing/2014/main" id="{049B6DA5-5C9A-4410-8277-8052F22E5096}"/>
              </a:ext>
            </a:extLst>
          </p:cNvPr>
          <p:cNvSpPr>
            <a:spLocks noGrp="1"/>
          </p:cNvSpPr>
          <p:nvPr>
            <p:ph type="body" sz="quarter" idx="13"/>
          </p:nvPr>
        </p:nvSpPr>
        <p:spPr>
          <a:xfrm>
            <a:off x="5254022" y="1843345"/>
            <a:ext cx="2216150" cy="769937"/>
          </a:xfrm>
        </p:spPr>
        <p:txBody>
          <a:bodyPr anchor="ctr">
            <a:noAutofit/>
          </a:bodyPr>
          <a:lstStyle/>
          <a:p>
            <a:pPr>
              <a:lnSpc>
                <a:spcPct val="90000"/>
              </a:lnSpc>
            </a:pPr>
            <a:r>
              <a:rPr lang="en-US" dirty="0"/>
              <a:t>MD- Live Regence </a:t>
            </a:r>
          </a:p>
        </p:txBody>
      </p:sp>
      <p:sp>
        <p:nvSpPr>
          <p:cNvPr id="6" name="Text Placeholder 5">
            <a:extLst>
              <a:ext uri="{FF2B5EF4-FFF2-40B4-BE49-F238E27FC236}">
                <a16:creationId xmlns:a16="http://schemas.microsoft.com/office/drawing/2014/main" id="{84F2CE95-D4F9-457A-B4C2-B1775796B18C}"/>
              </a:ext>
            </a:extLst>
          </p:cNvPr>
          <p:cNvSpPr>
            <a:spLocks noGrp="1"/>
          </p:cNvSpPr>
          <p:nvPr>
            <p:ph type="body" sz="quarter" idx="14"/>
          </p:nvPr>
        </p:nvSpPr>
        <p:spPr>
          <a:xfrm>
            <a:off x="8903415" y="1843345"/>
            <a:ext cx="2216150" cy="769937"/>
          </a:xfrm>
        </p:spPr>
        <p:txBody>
          <a:bodyPr anchor="ctr">
            <a:normAutofit/>
          </a:bodyPr>
          <a:lstStyle/>
          <a:p>
            <a:r>
              <a:rPr lang="en-US" dirty="0"/>
              <a:t>Virtual Community </a:t>
            </a:r>
          </a:p>
        </p:txBody>
      </p:sp>
      <p:sp>
        <p:nvSpPr>
          <p:cNvPr id="3" name="Title 2">
            <a:extLst>
              <a:ext uri="{FF2B5EF4-FFF2-40B4-BE49-F238E27FC236}">
                <a16:creationId xmlns:a16="http://schemas.microsoft.com/office/drawing/2014/main" id="{63A60E6A-A047-43FB-9F25-6913184BC2AF}"/>
              </a:ext>
            </a:extLst>
          </p:cNvPr>
          <p:cNvSpPr>
            <a:spLocks noGrp="1"/>
          </p:cNvSpPr>
          <p:nvPr>
            <p:ph type="title"/>
          </p:nvPr>
        </p:nvSpPr>
        <p:spPr>
          <a:xfrm>
            <a:off x="636458" y="647524"/>
            <a:ext cx="10918953" cy="619302"/>
          </a:xfrm>
        </p:spPr>
        <p:txBody>
          <a:bodyPr anchor="b">
            <a:normAutofit/>
          </a:bodyPr>
          <a:lstStyle/>
          <a:p>
            <a:r>
              <a:rPr lang="en-US" sz="3700" dirty="0"/>
              <a:t>Health &amp; Wellbeing Resources </a:t>
            </a:r>
          </a:p>
        </p:txBody>
      </p:sp>
      <p:sp>
        <p:nvSpPr>
          <p:cNvPr id="10" name="Text Placeholder 9">
            <a:extLst>
              <a:ext uri="{FF2B5EF4-FFF2-40B4-BE49-F238E27FC236}">
                <a16:creationId xmlns:a16="http://schemas.microsoft.com/office/drawing/2014/main" id="{57D9570C-A621-464B-B9A7-3F1023DE84F0}"/>
              </a:ext>
            </a:extLst>
          </p:cNvPr>
          <p:cNvSpPr>
            <a:spLocks noGrp="1"/>
          </p:cNvSpPr>
          <p:nvPr>
            <p:ph sz="quarter" idx="11"/>
          </p:nvPr>
        </p:nvSpPr>
        <p:spPr>
          <a:xfrm>
            <a:off x="636458" y="3010457"/>
            <a:ext cx="3532872" cy="3032991"/>
          </a:xfrm>
        </p:spPr>
        <p:txBody>
          <a:bodyPr>
            <a:normAutofit fontScale="85000" lnSpcReduction="10000"/>
          </a:bodyPr>
          <a:lstStyle/>
          <a:p>
            <a:pPr>
              <a:lnSpc>
                <a:spcPct val="120000"/>
              </a:lnSpc>
              <a:spcAft>
                <a:spcPts val="0"/>
              </a:spcAft>
            </a:pPr>
            <a:r>
              <a:rPr lang="en-US" sz="2100" dirty="0"/>
              <a:t>Magnets in hospital</a:t>
            </a:r>
          </a:p>
          <a:p>
            <a:pPr>
              <a:lnSpc>
                <a:spcPct val="120000"/>
              </a:lnSpc>
              <a:spcAft>
                <a:spcPts val="0"/>
              </a:spcAft>
            </a:pPr>
            <a:r>
              <a:rPr lang="en-US" sz="2100" dirty="0"/>
              <a:t>Digital H&amp;W coaching </a:t>
            </a:r>
          </a:p>
          <a:p>
            <a:pPr>
              <a:lnSpc>
                <a:spcPct val="120000"/>
              </a:lnSpc>
              <a:spcAft>
                <a:spcPts val="0"/>
              </a:spcAft>
            </a:pPr>
            <a:r>
              <a:rPr lang="en-US" sz="2100" dirty="0"/>
              <a:t>Counseling (5)</a:t>
            </a:r>
          </a:p>
          <a:p>
            <a:pPr>
              <a:lnSpc>
                <a:spcPct val="120000"/>
              </a:lnSpc>
              <a:spcAft>
                <a:spcPts val="0"/>
              </a:spcAft>
            </a:pPr>
            <a:r>
              <a:rPr lang="en-US" sz="2100"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Emotional Wellbeing App </a:t>
            </a:r>
            <a:endParaRPr lang="en-US" sz="2500" dirty="0">
              <a:solidFill>
                <a:schemeClr val="accent1">
                  <a:lumMod val="60000"/>
                  <a:lumOff val="40000"/>
                </a:schemeClr>
              </a:solidFill>
            </a:endParaRPr>
          </a:p>
          <a:p>
            <a:pPr marL="0" indent="0">
              <a:buNone/>
            </a:pPr>
            <a:endParaRPr lang="en-US" dirty="0"/>
          </a:p>
          <a:p>
            <a:pPr marL="0" indent="0">
              <a:lnSpc>
                <a:spcPct val="110000"/>
              </a:lnSpc>
              <a:buNone/>
            </a:pPr>
            <a:r>
              <a:rPr lang="en-US" dirty="0"/>
              <a:t>Preview offerings in </a:t>
            </a:r>
            <a:r>
              <a:rPr lang="en-US" dirty="0">
                <a:solidFill>
                  <a:schemeClr val="accent1">
                    <a:lumMod val="60000"/>
                    <a:lumOff val="40000"/>
                  </a:schemeClr>
                </a:solidFill>
                <a:hlinkClick r:id="rId3" tooltip="this video &gt;">
                  <a:extLst>
                    <a:ext uri="{A12FA001-AC4F-418D-AE19-62706E023703}">
                      <ahyp:hlinkClr xmlns:ahyp="http://schemas.microsoft.com/office/drawing/2018/hyperlinkcolor" val="tx"/>
                    </a:ext>
                  </a:extLst>
                </a:hlinkClick>
              </a:rPr>
              <a:t>this video &gt;</a:t>
            </a:r>
            <a:endParaRPr lang="en-US" b="1" dirty="0">
              <a:solidFill>
                <a:schemeClr val="accent1">
                  <a:lumMod val="60000"/>
                  <a:lumOff val="40000"/>
                </a:schemeClr>
              </a:solidFill>
            </a:endParaRPr>
          </a:p>
          <a:p>
            <a:pPr marL="0" indent="0">
              <a:lnSpc>
                <a:spcPct val="110000"/>
              </a:lnSpc>
              <a:buNone/>
            </a:pPr>
            <a:r>
              <a:rPr lang="en-US" b="1" dirty="0"/>
              <a:t>Confidential-24/7 888.912-1043</a:t>
            </a:r>
          </a:p>
          <a:p>
            <a:pPr marL="0" indent="0">
              <a:lnSpc>
                <a:spcPct val="90000"/>
              </a:lnSpc>
              <a:buNone/>
            </a:pPr>
            <a:r>
              <a:rPr lang="en-US" dirty="0">
                <a:solidFill>
                  <a:schemeClr val="accent1">
                    <a:lumMod val="60000"/>
                    <a:lumOff val="40000"/>
                  </a:schemeClr>
                </a:solidFill>
                <a:hlinkClick r:id="rId4" tooltip="myhealthandwellbeingresources.com">
                  <a:extLst>
                    <a:ext uri="{A12FA001-AC4F-418D-AE19-62706E023703}">
                      <ahyp:hlinkClr xmlns:ahyp="http://schemas.microsoft.com/office/drawing/2018/hyperlinkcolor" val="tx"/>
                    </a:ext>
                  </a:extLst>
                </a:hlinkClick>
              </a:rPr>
              <a:t>myhealthandwellbeingresources.com</a:t>
            </a:r>
            <a:endParaRPr lang="en-US" dirty="0">
              <a:solidFill>
                <a:schemeClr val="accent1">
                  <a:lumMod val="60000"/>
                  <a:lumOff val="40000"/>
                </a:schemeClr>
              </a:solidFill>
            </a:endParaRPr>
          </a:p>
        </p:txBody>
      </p:sp>
      <p:sp>
        <p:nvSpPr>
          <p:cNvPr id="7" name="Text Placeholder 6">
            <a:extLst>
              <a:ext uri="{FF2B5EF4-FFF2-40B4-BE49-F238E27FC236}">
                <a16:creationId xmlns:a16="http://schemas.microsoft.com/office/drawing/2014/main" id="{40922712-3D16-4F67-A444-1133C68DB8AB}"/>
              </a:ext>
            </a:extLst>
          </p:cNvPr>
          <p:cNvSpPr>
            <a:spLocks noGrp="1"/>
          </p:cNvSpPr>
          <p:nvPr>
            <p:ph sz="quarter" idx="15"/>
          </p:nvPr>
        </p:nvSpPr>
        <p:spPr>
          <a:xfrm>
            <a:off x="4260704" y="3010457"/>
            <a:ext cx="3532872" cy="3032991"/>
          </a:xfrm>
        </p:spPr>
        <p:txBody>
          <a:bodyPr>
            <a:normAutofit fontScale="92500" lnSpcReduction="10000"/>
          </a:bodyPr>
          <a:lstStyle/>
          <a:p>
            <a:pPr>
              <a:lnSpc>
                <a:spcPct val="120000"/>
              </a:lnSpc>
              <a:spcAft>
                <a:spcPts val="0"/>
              </a:spcAft>
            </a:pPr>
            <a:r>
              <a:rPr lang="en-US" sz="1900" dirty="0"/>
              <a:t>Doctor visits</a:t>
            </a:r>
          </a:p>
          <a:p>
            <a:pPr>
              <a:lnSpc>
                <a:spcPct val="120000"/>
              </a:lnSpc>
              <a:spcAft>
                <a:spcPts val="0"/>
              </a:spcAft>
            </a:pPr>
            <a:r>
              <a:rPr lang="en-US" sz="1900" dirty="0"/>
              <a:t>Counselors</a:t>
            </a:r>
          </a:p>
          <a:p>
            <a:pPr>
              <a:lnSpc>
                <a:spcPct val="120000"/>
              </a:lnSpc>
              <a:spcAft>
                <a:spcPts val="0"/>
              </a:spcAft>
            </a:pPr>
            <a:r>
              <a:rPr lang="en-US" sz="1900" dirty="0"/>
              <a:t>Psychiatrist – Medication</a:t>
            </a:r>
          </a:p>
          <a:p>
            <a:pPr>
              <a:lnSpc>
                <a:spcPct val="120000"/>
              </a:lnSpc>
              <a:spcAft>
                <a:spcPts val="0"/>
              </a:spcAft>
            </a:pPr>
            <a:r>
              <a:rPr lang="en-US" sz="1900" dirty="0"/>
              <a:t>The module will guide members through:</a:t>
            </a:r>
          </a:p>
          <a:p>
            <a:pPr marL="0" indent="0">
              <a:lnSpc>
                <a:spcPct val="120000"/>
              </a:lnSpc>
              <a:spcAft>
                <a:spcPts val="0"/>
              </a:spcAft>
              <a:buNone/>
            </a:pPr>
            <a:endParaRPr lang="en-US" sz="1800" dirty="0"/>
          </a:p>
          <a:p>
            <a:pPr marL="0" indent="0">
              <a:lnSpc>
                <a:spcPct val="90000"/>
              </a:lnSpc>
              <a:buNone/>
            </a:pPr>
            <a:r>
              <a:rPr lang="en-US" sz="1800" dirty="0">
                <a:solidFill>
                  <a:schemeClr val="accent1">
                    <a:lumMod val="60000"/>
                    <a:lumOff val="40000"/>
                  </a:schemeClr>
                </a:solidFill>
                <a:hlinkClick r:id="rId5">
                  <a:extLst>
                    <a:ext uri="{A12FA001-AC4F-418D-AE19-62706E023703}">
                      <ahyp:hlinkClr xmlns:ahyp="http://schemas.microsoft.com/office/drawing/2018/hyperlinkcolor" val="tx"/>
                    </a:ext>
                  </a:extLst>
                </a:hlinkClick>
              </a:rPr>
              <a:t>MDLive How to video </a:t>
            </a:r>
            <a:endParaRPr lang="en-US" sz="1800" dirty="0">
              <a:solidFill>
                <a:schemeClr val="accent1">
                  <a:lumMod val="60000"/>
                  <a:lumOff val="40000"/>
                </a:schemeClr>
              </a:solidFill>
            </a:endParaRPr>
          </a:p>
          <a:p>
            <a:pPr marL="0" indent="0">
              <a:lnSpc>
                <a:spcPct val="90000"/>
              </a:lnSpc>
              <a:buNone/>
            </a:pPr>
            <a:r>
              <a:rPr lang="en-US" sz="1800" dirty="0">
                <a:solidFill>
                  <a:schemeClr val="accent1">
                    <a:lumMod val="60000"/>
                    <a:lumOff val="40000"/>
                  </a:schemeClr>
                </a:solidFill>
                <a:hlinkClick r:id="rId6">
                  <a:extLst>
                    <a:ext uri="{A12FA001-AC4F-418D-AE19-62706E023703}">
                      <ahyp:hlinkClr xmlns:ahyp="http://schemas.microsoft.com/office/drawing/2018/hyperlinkcolor" val="tx"/>
                    </a:ext>
                  </a:extLst>
                </a:hlinkClick>
              </a:rPr>
              <a:t>MDLIVE.com/Regence</a:t>
            </a:r>
            <a:endParaRPr lang="en-US" sz="1800" dirty="0">
              <a:solidFill>
                <a:schemeClr val="accent1">
                  <a:lumMod val="60000"/>
                  <a:lumOff val="40000"/>
                </a:schemeClr>
              </a:solidFill>
            </a:endParaRPr>
          </a:p>
          <a:p>
            <a:pPr marL="0" indent="0">
              <a:lnSpc>
                <a:spcPct val="90000"/>
              </a:lnSpc>
              <a:buNone/>
            </a:pPr>
            <a:r>
              <a:rPr lang="en-US" sz="1800" dirty="0"/>
              <a:t>Customer Service- 888.725-3097</a:t>
            </a:r>
          </a:p>
        </p:txBody>
      </p:sp>
      <p:sp>
        <p:nvSpPr>
          <p:cNvPr id="5" name="Text Placeholder 4">
            <a:extLst>
              <a:ext uri="{FF2B5EF4-FFF2-40B4-BE49-F238E27FC236}">
                <a16:creationId xmlns:a16="http://schemas.microsoft.com/office/drawing/2014/main" id="{7743992F-3C6A-4A14-A27C-DCE23A8A0204}"/>
              </a:ext>
            </a:extLst>
          </p:cNvPr>
          <p:cNvSpPr>
            <a:spLocks noGrp="1"/>
          </p:cNvSpPr>
          <p:nvPr>
            <p:ph sz="quarter" idx="16"/>
          </p:nvPr>
        </p:nvSpPr>
        <p:spPr>
          <a:xfrm>
            <a:off x="7879356" y="3010457"/>
            <a:ext cx="3532872" cy="3032991"/>
          </a:xfrm>
        </p:spPr>
        <p:txBody>
          <a:bodyPr>
            <a:normAutofit/>
          </a:bodyPr>
          <a:lstStyle/>
          <a:p>
            <a:pPr>
              <a:spcAft>
                <a:spcPts val="0"/>
              </a:spcAft>
            </a:pPr>
            <a:r>
              <a:rPr lang="en-US" sz="1800" dirty="0"/>
              <a:t>General </a:t>
            </a:r>
          </a:p>
          <a:p>
            <a:pPr>
              <a:spcAft>
                <a:spcPts val="0"/>
              </a:spcAft>
            </a:pPr>
            <a:r>
              <a:rPr lang="en-US" sz="1800" dirty="0"/>
              <a:t>Kids + Families</a:t>
            </a:r>
          </a:p>
          <a:p>
            <a:pPr>
              <a:spcAft>
                <a:spcPts val="0"/>
              </a:spcAft>
            </a:pPr>
            <a:r>
              <a:rPr lang="en-US" sz="1800" dirty="0"/>
              <a:t>H&amp;W</a:t>
            </a:r>
          </a:p>
          <a:p>
            <a:pPr>
              <a:spcAft>
                <a:spcPts val="0"/>
              </a:spcAft>
            </a:pPr>
            <a:r>
              <a:rPr lang="en-US" sz="1800" dirty="0"/>
              <a:t>Development</a:t>
            </a:r>
          </a:p>
          <a:p>
            <a:pPr>
              <a:spcAft>
                <a:spcPts val="0"/>
              </a:spcAft>
            </a:pPr>
            <a:r>
              <a:rPr lang="en-US" sz="1800" dirty="0"/>
              <a:t>Leadership</a:t>
            </a:r>
          </a:p>
          <a:p>
            <a:pPr marL="0" indent="0">
              <a:spcAft>
                <a:spcPts val="0"/>
              </a:spcAft>
              <a:buNone/>
            </a:pPr>
            <a:endParaRPr lang="en-US" sz="1800" dirty="0"/>
          </a:p>
          <a:p>
            <a:pPr marL="0" indent="0">
              <a:buNone/>
            </a:pPr>
            <a:r>
              <a:rPr lang="en-US" sz="1700" u="sng" dirty="0">
                <a:solidFill>
                  <a:schemeClr val="accent1">
                    <a:lumMod val="60000"/>
                    <a:lumOff val="40000"/>
                  </a:schemeClr>
                </a:solidFill>
                <a:hlinkClick r:id="rId7" action="ppaction://hlinkfile">
                  <a:extLst>
                    <a:ext uri="{A12FA001-AC4F-418D-AE19-62706E023703}">
                      <ahyp:hlinkClr xmlns:ahyp="http://schemas.microsoft.com/office/drawing/2018/hyperlinkcolor" val="tx"/>
                    </a:ext>
                  </a:extLst>
                </a:hlinkClick>
              </a:rPr>
              <a:t>MVH Virtual Resources</a:t>
            </a:r>
            <a:r>
              <a:rPr lang="en-US" sz="1700" dirty="0">
                <a:solidFill>
                  <a:schemeClr val="accent1">
                    <a:lumMod val="60000"/>
                    <a:lumOff val="40000"/>
                  </a:schemeClr>
                </a:solidFill>
              </a:rPr>
              <a:t> </a:t>
            </a:r>
          </a:p>
        </p:txBody>
      </p:sp>
    </p:spTree>
    <p:extLst>
      <p:ext uri="{BB962C8B-B14F-4D97-AF65-F5344CB8AC3E}">
        <p14:creationId xmlns:p14="http://schemas.microsoft.com/office/powerpoint/2010/main" val="1407759825"/>
      </p:ext>
    </p:extLst>
  </p:cSld>
  <p:clrMapOvr>
    <a:masterClrMapping/>
  </p:clrMapOvr>
</p:sld>
</file>

<file path=ppt/theme/theme1.xml><?xml version="1.0" encoding="utf-8"?>
<a:theme xmlns:a="http://schemas.openxmlformats.org/drawingml/2006/main" name="Banfield PPT template_16x9_widescreen">
  <a:themeElements>
    <a:clrScheme name="Banfield Colors">
      <a:dk1>
        <a:srgbClr val="777778"/>
      </a:dk1>
      <a:lt1>
        <a:srgbClr val="FFFFFF"/>
      </a:lt1>
      <a:dk2>
        <a:srgbClr val="002677"/>
      </a:dk2>
      <a:lt2>
        <a:srgbClr val="E35204"/>
      </a:lt2>
      <a:accent1>
        <a:srgbClr val="E35204"/>
      </a:accent1>
      <a:accent2>
        <a:srgbClr val="777778"/>
      </a:accent2>
      <a:accent3>
        <a:srgbClr val="CECFCF"/>
      </a:accent3>
      <a:accent4>
        <a:srgbClr val="16316E"/>
      </a:accent4>
      <a:accent5>
        <a:srgbClr val="87D1E6"/>
      </a:accent5>
      <a:accent6>
        <a:srgbClr val="FFFFFF"/>
      </a:accent6>
      <a:hlink>
        <a:srgbClr val="0CB7CC"/>
      </a:hlink>
      <a:folHlink>
        <a:srgbClr val="16316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1E1E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nfield PowerPoint Template 2019_C.pptx" id="{44A4C8B6-CB18-4169-92B8-4B1647766ED8}" vid="{EE884A25-1782-48BB-91FB-3491113EBD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993648C9A60D4480EF8E14203E2E90" ma:contentTypeVersion="11" ma:contentTypeDescription="Create a new document." ma:contentTypeScope="" ma:versionID="e195cdc67eed9408bda6137a306f86f7">
  <xsd:schema xmlns:xsd="http://www.w3.org/2001/XMLSchema" xmlns:xs="http://www.w3.org/2001/XMLSchema" xmlns:p="http://schemas.microsoft.com/office/2006/metadata/properties" xmlns:ns2="02f12eae-1984-4c4d-916c-e8dd04bbe2c3" xmlns:ns3="aea47cf4-2977-4ac0-b26f-63ee8f1bfe68" targetNamespace="http://schemas.microsoft.com/office/2006/metadata/properties" ma:root="true" ma:fieldsID="77a75ea1a7aafa02184311e0a864a3d2" ns2:_="" ns3:_="">
    <xsd:import namespace="02f12eae-1984-4c4d-916c-e8dd04bbe2c3"/>
    <xsd:import namespace="aea47cf4-2977-4ac0-b26f-63ee8f1bfe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12eae-1984-4c4d-916c-e8dd04bbe2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a47cf4-2977-4ac0-b26f-63ee8f1bfe6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D2E17F-FE8D-4CDC-9A44-B24178892670}">
  <ds:schemaRefs>
    <ds:schemaRef ds:uri="http://schemas.microsoft.com/sharepoint/v3/contenttype/forms"/>
  </ds:schemaRefs>
</ds:datastoreItem>
</file>

<file path=customXml/itemProps2.xml><?xml version="1.0" encoding="utf-8"?>
<ds:datastoreItem xmlns:ds="http://schemas.openxmlformats.org/officeDocument/2006/customXml" ds:itemID="{1BF3D87F-3332-4C05-BCC2-7EE398861178}">
  <ds:schemaRefs>
    <ds:schemaRef ds:uri="http://schemas.microsoft.com/office/2006/metadata/properties"/>
    <ds:schemaRef ds:uri="aea47cf4-2977-4ac0-b26f-63ee8f1bfe6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02f12eae-1984-4c4d-916c-e8dd04bbe2c3"/>
    <ds:schemaRef ds:uri="http://www.w3.org/XML/1998/namespace"/>
    <ds:schemaRef ds:uri="http://purl.org/dc/dcmitype/"/>
  </ds:schemaRefs>
</ds:datastoreItem>
</file>

<file path=customXml/itemProps3.xml><?xml version="1.0" encoding="utf-8"?>
<ds:datastoreItem xmlns:ds="http://schemas.openxmlformats.org/officeDocument/2006/customXml" ds:itemID="{6FDE6059-1C57-40CE-B91A-66A07142FF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f12eae-1984-4c4d-916c-e8dd04bbe2c3"/>
    <ds:schemaRef ds:uri="aea47cf4-2977-4ac0-b26f-63ee8f1bfe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387</TotalTime>
  <Words>399</Words>
  <Application>Microsoft Office PowerPoint</Application>
  <PresentationFormat>Widescreen</PresentationFormat>
  <Paragraphs>83</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GT Walsheim Pro Light</vt:lpstr>
      <vt:lpstr>Rockwell Nova Light</vt:lpstr>
      <vt:lpstr>Banfield PPT template_16x9_widescreen</vt:lpstr>
      <vt:lpstr>Grounded Leadership:  Bringing Wellbeing to Work</vt:lpstr>
      <vt:lpstr>Uncertain Times Demand Grounded Leadership</vt:lpstr>
      <vt:lpstr>What is Grounded Leadership?</vt:lpstr>
      <vt:lpstr>Leadership is a System of Health </vt:lpstr>
      <vt:lpstr>Nourish Your Roots, Nourish Your Team</vt:lpstr>
      <vt:lpstr>Health &amp; Wellbeing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Connie McGee</dc:creator>
  <cp:keywords>Template; 16:9; Presentation design; Powerpoint; Standard PowerPoint; Powerpoint Presentations; templates; Brand Standards; PowerPoint Template; Branding; slide document; 16x9; Banfield PPT; deck; Presentation; Standard PPT; Banfield powerpoint template; Presentations; Power Point; PPT; PPT template; Brand</cp:keywords>
  <cp:lastModifiedBy>Connie McGee</cp:lastModifiedBy>
  <cp:revision>45</cp:revision>
  <dcterms:created xsi:type="dcterms:W3CDTF">2020-09-10T20:25:08Z</dcterms:created>
  <dcterms:modified xsi:type="dcterms:W3CDTF">2020-12-31T00:28:25Z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ndedAudience">
    <vt:lpwstr>73;#All Associates|ee1a3baa-4f23-4c20-a1ee-d7ac33655261</vt:lpwstr>
  </property>
  <property fmtid="{D5CDD505-2E9C-101B-9397-08002B2CF9AE}" pid="3" name="TaxKeyword">
    <vt:lpwstr>6196;#Standard PowerPoint|33ba63c4-25b5-4bcd-b87f-fd59462214c3;#6284;#Banfield PPT|c67c83e1-8eee-4940-b65d-612a1b89aa7e;#4318;#templates|5f08ae83-5b61-4443-8a68-e78fa229c83f;#667;#Template|81cdd0bd-e396-4cea-a549-b5a712622324;#3192;#PPT|7b43c003-7238-49c2</vt:lpwstr>
  </property>
  <property fmtid="{D5CDD505-2E9C-101B-9397-08002B2CF9AE}" pid="4" name="CategoryRefiner">
    <vt:lpwstr>Form</vt:lpwstr>
  </property>
  <property fmtid="{D5CDD505-2E9C-101B-9397-08002B2CF9AE}" pid="5" name="ContentTypeId">
    <vt:lpwstr>0x01010009993648C9A60D4480EF8E14203E2E90</vt:lpwstr>
  </property>
  <property fmtid="{D5CDD505-2E9C-101B-9397-08002B2CF9AE}" pid="6" name="DocumentCategory">
    <vt:lpwstr>26;#Template|3a01ca49-f354-44a3-a282-45538b659492</vt:lpwstr>
  </property>
  <property fmtid="{D5CDD505-2E9C-101B-9397-08002B2CF9AE}" pid="7" name="SubcategoryRefiner">
    <vt:lpwstr>Template</vt:lpwstr>
  </property>
  <property fmtid="{D5CDD505-2E9C-101B-9397-08002B2CF9AE}" pid="8" name="Department-Team">
    <vt:lpwstr>124;#Corporate Affairs|3475c58b-2f3b-4810-a49f-6da005122310</vt:lpwstr>
  </property>
  <property fmtid="{D5CDD505-2E9C-101B-9397-08002B2CF9AE}" pid="9" name="CategoryText">
    <vt:lpwstr>Form:Template|3a01ca49-f354-44a3-a282-45538b659492</vt:lpwstr>
  </property>
  <property fmtid="{D5CDD505-2E9C-101B-9397-08002B2CF9AE}" pid="10" name="WorkflowChangePath">
    <vt:lpwstr>789d3550-8708-484b-bcd9-c4b287619427,4;789d3550-8708-484b-bcd9-c4b287619427,4;789d3550-8708-484b-bcd9-c4b287619427,4;789d3550-8708-484b-bcd9-c4b287619427,4;789d3550-8708-484b-bcd9-c4b287619427,6;789d3550-8708-484b-bcd9-c4b287619427,6;789d3550-8708-484b-bc</vt:lpwstr>
  </property>
</Properties>
</file>